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261"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50559C-17B2-407F-9FC0-93F8F96A3927}"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GB"/>
        </a:p>
      </dgm:t>
    </dgm:pt>
    <dgm:pt modelId="{9F90172D-A42D-425D-B9E6-3A25DA7B117C}">
      <dgm:prSet phldrT="[Text]" custT="1"/>
      <dgm:spPr/>
      <dgm:t>
        <a:bodyPr/>
        <a:lstStyle/>
        <a:p>
          <a:r>
            <a:rPr lang="en-GB" sz="1800" dirty="0"/>
            <a:t>The US Soccer Concussion policy</a:t>
          </a:r>
        </a:p>
      </dgm:t>
    </dgm:pt>
    <dgm:pt modelId="{E0193C22-58CC-43DD-87CA-FFEDA3711FEC}" type="parTrans" cxnId="{E405D909-3598-4707-9C6B-B7FCD8810569}">
      <dgm:prSet/>
      <dgm:spPr/>
      <dgm:t>
        <a:bodyPr/>
        <a:lstStyle/>
        <a:p>
          <a:endParaRPr lang="en-GB"/>
        </a:p>
      </dgm:t>
    </dgm:pt>
    <dgm:pt modelId="{2256A381-9555-440E-8393-EA8023F666E2}" type="sibTrans" cxnId="{E405D909-3598-4707-9C6B-B7FCD8810569}">
      <dgm:prSet/>
      <dgm:spPr/>
      <dgm:t>
        <a:bodyPr/>
        <a:lstStyle/>
        <a:p>
          <a:endParaRPr lang="en-GB"/>
        </a:p>
      </dgm:t>
    </dgm:pt>
    <dgm:pt modelId="{77E5FA12-19BD-48B8-A3B9-C1BC85B0A433}">
      <dgm:prSet phldrT="[Text]" custT="1"/>
      <dgm:spPr/>
      <dgm:t>
        <a:bodyPr/>
        <a:lstStyle/>
        <a:p>
          <a:r>
            <a:rPr lang="en-GB" sz="1800" dirty="0"/>
            <a:t>The English FA Youth Heading  in Training Guidance</a:t>
          </a:r>
        </a:p>
      </dgm:t>
    </dgm:pt>
    <dgm:pt modelId="{3EE3B05C-8AD8-479E-AF6E-5DC7F01449B8}" type="parTrans" cxnId="{4DF4D94A-1EF5-4017-81AA-D13B22ED80F6}">
      <dgm:prSet/>
      <dgm:spPr/>
      <dgm:t>
        <a:bodyPr/>
        <a:lstStyle/>
        <a:p>
          <a:endParaRPr lang="en-GB"/>
        </a:p>
      </dgm:t>
    </dgm:pt>
    <dgm:pt modelId="{ADDD7E76-4A0C-4B3C-9812-3AF27EAD7EEA}" type="sibTrans" cxnId="{4DF4D94A-1EF5-4017-81AA-D13B22ED80F6}">
      <dgm:prSet/>
      <dgm:spPr/>
      <dgm:t>
        <a:bodyPr/>
        <a:lstStyle/>
        <a:p>
          <a:endParaRPr lang="en-GB"/>
        </a:p>
      </dgm:t>
    </dgm:pt>
    <dgm:pt modelId="{A75F528E-5CC5-49DA-A421-8A032E3648F7}">
      <dgm:prSet phldrT="[Text]" custT="1"/>
      <dgm:spPr/>
      <dgm:t>
        <a:bodyPr/>
        <a:lstStyle/>
        <a:p>
          <a:r>
            <a:rPr lang="en-GB" sz="1800" dirty="0"/>
            <a:t>The Independent Review of Duty of Care</a:t>
          </a:r>
        </a:p>
      </dgm:t>
    </dgm:pt>
    <dgm:pt modelId="{22D0EF28-C9BA-45B4-A3C0-D8A50C34ABB8}" type="parTrans" cxnId="{0716A607-3522-4B89-A4E9-D44080815D4C}">
      <dgm:prSet/>
      <dgm:spPr/>
      <dgm:t>
        <a:bodyPr/>
        <a:lstStyle/>
        <a:p>
          <a:endParaRPr lang="en-GB"/>
        </a:p>
      </dgm:t>
    </dgm:pt>
    <dgm:pt modelId="{0368FDE2-057B-4DB8-9F1C-5DF83800631D}" type="sibTrans" cxnId="{0716A607-3522-4B89-A4E9-D44080815D4C}">
      <dgm:prSet/>
      <dgm:spPr/>
      <dgm:t>
        <a:bodyPr/>
        <a:lstStyle/>
        <a:p>
          <a:endParaRPr lang="en-GB"/>
        </a:p>
      </dgm:t>
    </dgm:pt>
    <dgm:pt modelId="{2028E2C2-C652-45B0-84EA-E121F7E5D4E9}">
      <dgm:prSet phldrT="[Text]" custT="1"/>
      <dgm:spPr/>
      <dgm:t>
        <a:bodyPr/>
        <a:lstStyle/>
        <a:p>
          <a:r>
            <a:rPr lang="en-GB" sz="1800" dirty="0"/>
            <a:t>The FA Concussion Guidelines</a:t>
          </a:r>
        </a:p>
      </dgm:t>
    </dgm:pt>
    <dgm:pt modelId="{02300A3B-557D-42F1-8875-ACC2C60A83CD}" type="parTrans" cxnId="{C68FC5FB-6A71-4448-94E3-A0223F567B94}">
      <dgm:prSet/>
      <dgm:spPr/>
      <dgm:t>
        <a:bodyPr/>
        <a:lstStyle/>
        <a:p>
          <a:endParaRPr lang="en-GB"/>
        </a:p>
      </dgm:t>
    </dgm:pt>
    <dgm:pt modelId="{81EBEE56-1C93-4928-B0E3-E4625EA08036}" type="sibTrans" cxnId="{C68FC5FB-6A71-4448-94E3-A0223F567B94}">
      <dgm:prSet/>
      <dgm:spPr/>
      <dgm:t>
        <a:bodyPr/>
        <a:lstStyle/>
        <a:p>
          <a:endParaRPr lang="en-GB"/>
        </a:p>
      </dgm:t>
    </dgm:pt>
    <dgm:pt modelId="{733EC9D7-BCC6-436E-8DA2-1958058F9663}">
      <dgm:prSet phldrT="[Text]" custT="1"/>
      <dgm:spPr/>
      <dgm:t>
        <a:bodyPr/>
        <a:lstStyle/>
        <a:p>
          <a:r>
            <a:rPr lang="en-GB" sz="1800" dirty="0"/>
            <a:t>The UK Concussion Guidelines for Grassroots Sport</a:t>
          </a:r>
        </a:p>
      </dgm:t>
    </dgm:pt>
    <dgm:pt modelId="{7F871F35-38CC-4E3D-9E14-35EA3F149BBF}" type="parTrans" cxnId="{33E27234-916A-4960-9F3B-CBBDB425EA6C}">
      <dgm:prSet/>
      <dgm:spPr/>
      <dgm:t>
        <a:bodyPr/>
        <a:lstStyle/>
        <a:p>
          <a:endParaRPr lang="en-GB"/>
        </a:p>
      </dgm:t>
    </dgm:pt>
    <dgm:pt modelId="{9C5D940C-CE80-466C-90EC-0371762FAC5E}" type="sibTrans" cxnId="{33E27234-916A-4960-9F3B-CBBDB425EA6C}">
      <dgm:prSet/>
      <dgm:spPr/>
      <dgm:t>
        <a:bodyPr/>
        <a:lstStyle/>
        <a:p>
          <a:endParaRPr lang="en-GB"/>
        </a:p>
      </dgm:t>
    </dgm:pt>
    <dgm:pt modelId="{626CC855-5763-47E4-B9EF-298FBE1ADAC1}">
      <dgm:prSet phldrT="[Text]" custT="1"/>
      <dgm:spPr/>
      <dgm:t>
        <a:bodyPr/>
        <a:lstStyle/>
        <a:p>
          <a:r>
            <a:rPr lang="en-GB" sz="1800" dirty="0"/>
            <a:t>The Scottish Sport Concussion Guidance</a:t>
          </a:r>
        </a:p>
      </dgm:t>
    </dgm:pt>
    <dgm:pt modelId="{5FB2F916-3E6B-4E69-9440-D4B64F9569A3}" type="parTrans" cxnId="{3DE76135-44ED-4113-BFB5-98C0EFC3BEDB}">
      <dgm:prSet/>
      <dgm:spPr/>
      <dgm:t>
        <a:bodyPr/>
        <a:lstStyle/>
        <a:p>
          <a:endParaRPr lang="en-GB"/>
        </a:p>
      </dgm:t>
    </dgm:pt>
    <dgm:pt modelId="{1FEDEF17-D081-4F08-A8EC-B8375B9010E3}" type="sibTrans" cxnId="{3DE76135-44ED-4113-BFB5-98C0EFC3BEDB}">
      <dgm:prSet/>
      <dgm:spPr/>
      <dgm:t>
        <a:bodyPr/>
        <a:lstStyle/>
        <a:p>
          <a:endParaRPr lang="en-GB"/>
        </a:p>
      </dgm:t>
    </dgm:pt>
    <dgm:pt modelId="{FD75F66B-E7ED-4940-9D6F-D4BE2138664A}" type="pres">
      <dgm:prSet presAssocID="{B650559C-17B2-407F-9FC0-93F8F96A3927}" presName="Name0" presStyleCnt="0">
        <dgm:presLayoutVars>
          <dgm:dir/>
          <dgm:resizeHandles val="exact"/>
        </dgm:presLayoutVars>
      </dgm:prSet>
      <dgm:spPr/>
    </dgm:pt>
    <dgm:pt modelId="{F666747B-F6A0-43DB-B0AB-A13EC3654AB7}" type="pres">
      <dgm:prSet presAssocID="{9F90172D-A42D-425D-B9E6-3A25DA7B117C}" presName="node" presStyleLbl="node1" presStyleIdx="0" presStyleCnt="6">
        <dgm:presLayoutVars>
          <dgm:bulletEnabled val="1"/>
        </dgm:presLayoutVars>
      </dgm:prSet>
      <dgm:spPr/>
    </dgm:pt>
    <dgm:pt modelId="{09413FA2-4B75-4BE4-8CFA-F9852CA690D3}" type="pres">
      <dgm:prSet presAssocID="{2256A381-9555-440E-8393-EA8023F666E2}" presName="sibTrans" presStyleLbl="sibTrans1D1" presStyleIdx="0" presStyleCnt="5"/>
      <dgm:spPr/>
    </dgm:pt>
    <dgm:pt modelId="{05614753-5810-4034-97A5-F884267AF846}" type="pres">
      <dgm:prSet presAssocID="{2256A381-9555-440E-8393-EA8023F666E2}" presName="connectorText" presStyleLbl="sibTrans1D1" presStyleIdx="0" presStyleCnt="5"/>
      <dgm:spPr/>
    </dgm:pt>
    <dgm:pt modelId="{D4C0E0D3-2C92-485C-80E8-96EC7C052738}" type="pres">
      <dgm:prSet presAssocID="{77E5FA12-19BD-48B8-A3B9-C1BC85B0A433}" presName="node" presStyleLbl="node1" presStyleIdx="1" presStyleCnt="6">
        <dgm:presLayoutVars>
          <dgm:bulletEnabled val="1"/>
        </dgm:presLayoutVars>
      </dgm:prSet>
      <dgm:spPr/>
    </dgm:pt>
    <dgm:pt modelId="{00FAA65C-C8BF-4D6C-997D-91132F02678A}" type="pres">
      <dgm:prSet presAssocID="{ADDD7E76-4A0C-4B3C-9812-3AF27EAD7EEA}" presName="sibTrans" presStyleLbl="sibTrans1D1" presStyleIdx="1" presStyleCnt="5"/>
      <dgm:spPr/>
    </dgm:pt>
    <dgm:pt modelId="{C8821C97-BCD7-4B79-9B49-77AC95464BD6}" type="pres">
      <dgm:prSet presAssocID="{ADDD7E76-4A0C-4B3C-9812-3AF27EAD7EEA}" presName="connectorText" presStyleLbl="sibTrans1D1" presStyleIdx="1" presStyleCnt="5"/>
      <dgm:spPr/>
    </dgm:pt>
    <dgm:pt modelId="{8DA13B29-0B86-4AFC-8FD1-8B112B61D1E4}" type="pres">
      <dgm:prSet presAssocID="{A75F528E-5CC5-49DA-A421-8A032E3648F7}" presName="node" presStyleLbl="node1" presStyleIdx="2" presStyleCnt="6">
        <dgm:presLayoutVars>
          <dgm:bulletEnabled val="1"/>
        </dgm:presLayoutVars>
      </dgm:prSet>
      <dgm:spPr/>
    </dgm:pt>
    <dgm:pt modelId="{99310B4E-BDD4-4BCD-9C2B-26073A811A55}" type="pres">
      <dgm:prSet presAssocID="{0368FDE2-057B-4DB8-9F1C-5DF83800631D}" presName="sibTrans" presStyleLbl="sibTrans1D1" presStyleIdx="2" presStyleCnt="5"/>
      <dgm:spPr/>
    </dgm:pt>
    <dgm:pt modelId="{AD5E83E3-C64D-4A05-A61C-1A05267B193B}" type="pres">
      <dgm:prSet presAssocID="{0368FDE2-057B-4DB8-9F1C-5DF83800631D}" presName="connectorText" presStyleLbl="sibTrans1D1" presStyleIdx="2" presStyleCnt="5"/>
      <dgm:spPr/>
    </dgm:pt>
    <dgm:pt modelId="{AAC36EC3-E4AB-47B9-B844-1DAF489E6304}" type="pres">
      <dgm:prSet presAssocID="{2028E2C2-C652-45B0-84EA-E121F7E5D4E9}" presName="node" presStyleLbl="node1" presStyleIdx="3" presStyleCnt="6">
        <dgm:presLayoutVars>
          <dgm:bulletEnabled val="1"/>
        </dgm:presLayoutVars>
      </dgm:prSet>
      <dgm:spPr/>
    </dgm:pt>
    <dgm:pt modelId="{346372D0-B1D8-4BCE-A60E-D0B6FA2F7E63}" type="pres">
      <dgm:prSet presAssocID="{81EBEE56-1C93-4928-B0E3-E4625EA08036}" presName="sibTrans" presStyleLbl="sibTrans1D1" presStyleIdx="3" presStyleCnt="5"/>
      <dgm:spPr/>
    </dgm:pt>
    <dgm:pt modelId="{B850CDEB-CD2A-4035-AB32-F7424B9DD35C}" type="pres">
      <dgm:prSet presAssocID="{81EBEE56-1C93-4928-B0E3-E4625EA08036}" presName="connectorText" presStyleLbl="sibTrans1D1" presStyleIdx="3" presStyleCnt="5"/>
      <dgm:spPr/>
    </dgm:pt>
    <dgm:pt modelId="{C676E065-38A5-486A-AE07-2C3F80F5BDA9}" type="pres">
      <dgm:prSet presAssocID="{733EC9D7-BCC6-436E-8DA2-1958058F9663}" presName="node" presStyleLbl="node1" presStyleIdx="4" presStyleCnt="6">
        <dgm:presLayoutVars>
          <dgm:bulletEnabled val="1"/>
        </dgm:presLayoutVars>
      </dgm:prSet>
      <dgm:spPr/>
    </dgm:pt>
    <dgm:pt modelId="{CD38C6C5-4BD9-4F65-B5E2-E3EE6F1B9F9E}" type="pres">
      <dgm:prSet presAssocID="{9C5D940C-CE80-466C-90EC-0371762FAC5E}" presName="sibTrans" presStyleLbl="sibTrans1D1" presStyleIdx="4" presStyleCnt="5"/>
      <dgm:spPr/>
    </dgm:pt>
    <dgm:pt modelId="{83A0B0B9-13FB-4B60-90CB-6B6E9C52A9FB}" type="pres">
      <dgm:prSet presAssocID="{9C5D940C-CE80-466C-90EC-0371762FAC5E}" presName="connectorText" presStyleLbl="sibTrans1D1" presStyleIdx="4" presStyleCnt="5"/>
      <dgm:spPr/>
    </dgm:pt>
    <dgm:pt modelId="{EFC3E0E1-5B2C-4D5A-BE11-36D1F1353F8E}" type="pres">
      <dgm:prSet presAssocID="{626CC855-5763-47E4-B9EF-298FBE1ADAC1}" presName="node" presStyleLbl="node1" presStyleIdx="5" presStyleCnt="6">
        <dgm:presLayoutVars>
          <dgm:bulletEnabled val="1"/>
        </dgm:presLayoutVars>
      </dgm:prSet>
      <dgm:spPr/>
    </dgm:pt>
  </dgm:ptLst>
  <dgm:cxnLst>
    <dgm:cxn modelId="{0716A607-3522-4B89-A4E9-D44080815D4C}" srcId="{B650559C-17B2-407F-9FC0-93F8F96A3927}" destId="{A75F528E-5CC5-49DA-A421-8A032E3648F7}" srcOrd="2" destOrd="0" parTransId="{22D0EF28-C9BA-45B4-A3C0-D8A50C34ABB8}" sibTransId="{0368FDE2-057B-4DB8-9F1C-5DF83800631D}"/>
    <dgm:cxn modelId="{E405D909-3598-4707-9C6B-B7FCD8810569}" srcId="{B650559C-17B2-407F-9FC0-93F8F96A3927}" destId="{9F90172D-A42D-425D-B9E6-3A25DA7B117C}" srcOrd="0" destOrd="0" parTransId="{E0193C22-58CC-43DD-87CA-FFEDA3711FEC}" sibTransId="{2256A381-9555-440E-8393-EA8023F666E2}"/>
    <dgm:cxn modelId="{4D14200E-8795-452B-97A8-FAC50B774B2C}" type="presOf" srcId="{9F90172D-A42D-425D-B9E6-3A25DA7B117C}" destId="{F666747B-F6A0-43DB-B0AB-A13EC3654AB7}" srcOrd="0" destOrd="0" presId="urn:microsoft.com/office/officeart/2016/7/layout/RepeatingBendingProcessNew"/>
    <dgm:cxn modelId="{C012AE21-694D-4138-B946-8B7C2F04D6D5}" type="presOf" srcId="{81EBEE56-1C93-4928-B0E3-E4625EA08036}" destId="{B850CDEB-CD2A-4035-AB32-F7424B9DD35C}" srcOrd="1" destOrd="0" presId="urn:microsoft.com/office/officeart/2016/7/layout/RepeatingBendingProcessNew"/>
    <dgm:cxn modelId="{75CFB223-CE6C-492D-AD2B-F264F434A174}" type="presOf" srcId="{9C5D940C-CE80-466C-90EC-0371762FAC5E}" destId="{83A0B0B9-13FB-4B60-90CB-6B6E9C52A9FB}" srcOrd="1" destOrd="0" presId="urn:microsoft.com/office/officeart/2016/7/layout/RepeatingBendingProcessNew"/>
    <dgm:cxn modelId="{2B17052E-6819-4797-A27C-122C5DEDF93E}" type="presOf" srcId="{2256A381-9555-440E-8393-EA8023F666E2}" destId="{05614753-5810-4034-97A5-F884267AF846}" srcOrd="1" destOrd="0" presId="urn:microsoft.com/office/officeart/2016/7/layout/RepeatingBendingProcessNew"/>
    <dgm:cxn modelId="{33E27234-916A-4960-9F3B-CBBDB425EA6C}" srcId="{B650559C-17B2-407F-9FC0-93F8F96A3927}" destId="{733EC9D7-BCC6-436E-8DA2-1958058F9663}" srcOrd="4" destOrd="0" parTransId="{7F871F35-38CC-4E3D-9E14-35EA3F149BBF}" sibTransId="{9C5D940C-CE80-466C-90EC-0371762FAC5E}"/>
    <dgm:cxn modelId="{3DE76135-44ED-4113-BFB5-98C0EFC3BEDB}" srcId="{B650559C-17B2-407F-9FC0-93F8F96A3927}" destId="{626CC855-5763-47E4-B9EF-298FBE1ADAC1}" srcOrd="5" destOrd="0" parTransId="{5FB2F916-3E6B-4E69-9440-D4B64F9569A3}" sibTransId="{1FEDEF17-D081-4F08-A8EC-B8375B9010E3}"/>
    <dgm:cxn modelId="{8F8A3242-5A86-4DDB-BF75-1583BB8E7257}" type="presOf" srcId="{0368FDE2-057B-4DB8-9F1C-5DF83800631D}" destId="{AD5E83E3-C64D-4A05-A61C-1A05267B193B}" srcOrd="1" destOrd="0" presId="urn:microsoft.com/office/officeart/2016/7/layout/RepeatingBendingProcessNew"/>
    <dgm:cxn modelId="{1D43E563-4380-41F1-86DD-CA757BAB542D}" type="presOf" srcId="{626CC855-5763-47E4-B9EF-298FBE1ADAC1}" destId="{EFC3E0E1-5B2C-4D5A-BE11-36D1F1353F8E}" srcOrd="0" destOrd="0" presId="urn:microsoft.com/office/officeart/2016/7/layout/RepeatingBendingProcessNew"/>
    <dgm:cxn modelId="{4DF4D94A-1EF5-4017-81AA-D13B22ED80F6}" srcId="{B650559C-17B2-407F-9FC0-93F8F96A3927}" destId="{77E5FA12-19BD-48B8-A3B9-C1BC85B0A433}" srcOrd="1" destOrd="0" parTransId="{3EE3B05C-8AD8-479E-AF6E-5DC7F01449B8}" sibTransId="{ADDD7E76-4A0C-4B3C-9812-3AF27EAD7EEA}"/>
    <dgm:cxn modelId="{0442967C-C0A4-4CF1-8C33-D508D9AD27BD}" type="presOf" srcId="{2028E2C2-C652-45B0-84EA-E121F7E5D4E9}" destId="{AAC36EC3-E4AB-47B9-B844-1DAF489E6304}" srcOrd="0" destOrd="0" presId="urn:microsoft.com/office/officeart/2016/7/layout/RepeatingBendingProcessNew"/>
    <dgm:cxn modelId="{2F46957F-1AAA-45CA-B31D-D542D69EAD0F}" type="presOf" srcId="{81EBEE56-1C93-4928-B0E3-E4625EA08036}" destId="{346372D0-B1D8-4BCE-A60E-D0B6FA2F7E63}" srcOrd="0" destOrd="0" presId="urn:microsoft.com/office/officeart/2016/7/layout/RepeatingBendingProcessNew"/>
    <dgm:cxn modelId="{C0E51B96-6CE4-4D8F-8975-C59DEFEDC6A4}" type="presOf" srcId="{733EC9D7-BCC6-436E-8DA2-1958058F9663}" destId="{C676E065-38A5-486A-AE07-2C3F80F5BDA9}" srcOrd="0" destOrd="0" presId="urn:microsoft.com/office/officeart/2016/7/layout/RepeatingBendingProcessNew"/>
    <dgm:cxn modelId="{8AF2FB9E-7E52-40F1-B94E-A5ADDD94D298}" type="presOf" srcId="{77E5FA12-19BD-48B8-A3B9-C1BC85B0A433}" destId="{D4C0E0D3-2C92-485C-80E8-96EC7C052738}" srcOrd="0" destOrd="0" presId="urn:microsoft.com/office/officeart/2016/7/layout/RepeatingBendingProcessNew"/>
    <dgm:cxn modelId="{AC2024A7-B4DD-4237-94BB-766876387967}" type="presOf" srcId="{A75F528E-5CC5-49DA-A421-8A032E3648F7}" destId="{8DA13B29-0B86-4AFC-8FD1-8B112B61D1E4}" srcOrd="0" destOrd="0" presId="urn:microsoft.com/office/officeart/2016/7/layout/RepeatingBendingProcessNew"/>
    <dgm:cxn modelId="{B7BB21CC-F8FB-4069-8C33-6E5E647C28AB}" type="presOf" srcId="{2256A381-9555-440E-8393-EA8023F666E2}" destId="{09413FA2-4B75-4BE4-8CFA-F9852CA690D3}" srcOrd="0" destOrd="0" presId="urn:microsoft.com/office/officeart/2016/7/layout/RepeatingBendingProcessNew"/>
    <dgm:cxn modelId="{E84B9ACC-4FC2-4F59-9DF8-5CC3670B3C8C}" type="presOf" srcId="{ADDD7E76-4A0C-4B3C-9812-3AF27EAD7EEA}" destId="{00FAA65C-C8BF-4D6C-997D-91132F02678A}" srcOrd="0" destOrd="0" presId="urn:microsoft.com/office/officeart/2016/7/layout/RepeatingBendingProcessNew"/>
    <dgm:cxn modelId="{9E0F37CF-D8C3-488F-ABB9-F1FE566E13D0}" type="presOf" srcId="{9C5D940C-CE80-466C-90EC-0371762FAC5E}" destId="{CD38C6C5-4BD9-4F65-B5E2-E3EE6F1B9F9E}" srcOrd="0" destOrd="0" presId="urn:microsoft.com/office/officeart/2016/7/layout/RepeatingBendingProcessNew"/>
    <dgm:cxn modelId="{2473E9DA-E5D4-4271-92FE-012971EF43F3}" type="presOf" srcId="{B650559C-17B2-407F-9FC0-93F8F96A3927}" destId="{FD75F66B-E7ED-4940-9D6F-D4BE2138664A}" srcOrd="0" destOrd="0" presId="urn:microsoft.com/office/officeart/2016/7/layout/RepeatingBendingProcessNew"/>
    <dgm:cxn modelId="{AC5A76DC-5DF4-4118-BB7B-85535AB1C309}" type="presOf" srcId="{ADDD7E76-4A0C-4B3C-9812-3AF27EAD7EEA}" destId="{C8821C97-BCD7-4B79-9B49-77AC95464BD6}" srcOrd="1" destOrd="0" presId="urn:microsoft.com/office/officeart/2016/7/layout/RepeatingBendingProcessNew"/>
    <dgm:cxn modelId="{BD37D5E6-CA8B-4CB6-9580-8B1297EAFD43}" type="presOf" srcId="{0368FDE2-057B-4DB8-9F1C-5DF83800631D}" destId="{99310B4E-BDD4-4BCD-9C2B-26073A811A55}" srcOrd="0" destOrd="0" presId="urn:microsoft.com/office/officeart/2016/7/layout/RepeatingBendingProcessNew"/>
    <dgm:cxn modelId="{C68FC5FB-6A71-4448-94E3-A0223F567B94}" srcId="{B650559C-17B2-407F-9FC0-93F8F96A3927}" destId="{2028E2C2-C652-45B0-84EA-E121F7E5D4E9}" srcOrd="3" destOrd="0" parTransId="{02300A3B-557D-42F1-8875-ACC2C60A83CD}" sibTransId="{81EBEE56-1C93-4928-B0E3-E4625EA08036}"/>
    <dgm:cxn modelId="{B9D43D97-BC57-4FF7-A1CE-FC47BCD68909}" type="presParOf" srcId="{FD75F66B-E7ED-4940-9D6F-D4BE2138664A}" destId="{F666747B-F6A0-43DB-B0AB-A13EC3654AB7}" srcOrd="0" destOrd="0" presId="urn:microsoft.com/office/officeart/2016/7/layout/RepeatingBendingProcessNew"/>
    <dgm:cxn modelId="{1C986546-F612-4993-9A97-96DFCCC94C4A}" type="presParOf" srcId="{FD75F66B-E7ED-4940-9D6F-D4BE2138664A}" destId="{09413FA2-4B75-4BE4-8CFA-F9852CA690D3}" srcOrd="1" destOrd="0" presId="urn:microsoft.com/office/officeart/2016/7/layout/RepeatingBendingProcessNew"/>
    <dgm:cxn modelId="{59F526DC-C3DE-4FCD-8D8D-271D9F598009}" type="presParOf" srcId="{09413FA2-4B75-4BE4-8CFA-F9852CA690D3}" destId="{05614753-5810-4034-97A5-F884267AF846}" srcOrd="0" destOrd="0" presId="urn:microsoft.com/office/officeart/2016/7/layout/RepeatingBendingProcessNew"/>
    <dgm:cxn modelId="{6A6EA894-5D88-43D2-A52C-76C7DCEF10B7}" type="presParOf" srcId="{FD75F66B-E7ED-4940-9D6F-D4BE2138664A}" destId="{D4C0E0D3-2C92-485C-80E8-96EC7C052738}" srcOrd="2" destOrd="0" presId="urn:microsoft.com/office/officeart/2016/7/layout/RepeatingBendingProcessNew"/>
    <dgm:cxn modelId="{88045A82-622A-4297-BDD4-F7E135AF5477}" type="presParOf" srcId="{FD75F66B-E7ED-4940-9D6F-D4BE2138664A}" destId="{00FAA65C-C8BF-4D6C-997D-91132F02678A}" srcOrd="3" destOrd="0" presId="urn:microsoft.com/office/officeart/2016/7/layout/RepeatingBendingProcessNew"/>
    <dgm:cxn modelId="{A54076C6-7B98-4979-A3F2-E3B3283D3996}" type="presParOf" srcId="{00FAA65C-C8BF-4D6C-997D-91132F02678A}" destId="{C8821C97-BCD7-4B79-9B49-77AC95464BD6}" srcOrd="0" destOrd="0" presId="urn:microsoft.com/office/officeart/2016/7/layout/RepeatingBendingProcessNew"/>
    <dgm:cxn modelId="{A6C67B08-75CD-4DA2-ADE5-9A6C308CAE45}" type="presParOf" srcId="{FD75F66B-E7ED-4940-9D6F-D4BE2138664A}" destId="{8DA13B29-0B86-4AFC-8FD1-8B112B61D1E4}" srcOrd="4" destOrd="0" presId="urn:microsoft.com/office/officeart/2016/7/layout/RepeatingBendingProcessNew"/>
    <dgm:cxn modelId="{EB437191-A332-42FB-BC16-94F041504C56}" type="presParOf" srcId="{FD75F66B-E7ED-4940-9D6F-D4BE2138664A}" destId="{99310B4E-BDD4-4BCD-9C2B-26073A811A55}" srcOrd="5" destOrd="0" presId="urn:microsoft.com/office/officeart/2016/7/layout/RepeatingBendingProcessNew"/>
    <dgm:cxn modelId="{751539E8-409E-4E58-B66F-30E140E28913}" type="presParOf" srcId="{99310B4E-BDD4-4BCD-9C2B-26073A811A55}" destId="{AD5E83E3-C64D-4A05-A61C-1A05267B193B}" srcOrd="0" destOrd="0" presId="urn:microsoft.com/office/officeart/2016/7/layout/RepeatingBendingProcessNew"/>
    <dgm:cxn modelId="{34C3A37F-263F-450A-9BE6-F2F8739D8949}" type="presParOf" srcId="{FD75F66B-E7ED-4940-9D6F-D4BE2138664A}" destId="{AAC36EC3-E4AB-47B9-B844-1DAF489E6304}" srcOrd="6" destOrd="0" presId="urn:microsoft.com/office/officeart/2016/7/layout/RepeatingBendingProcessNew"/>
    <dgm:cxn modelId="{500D0522-F499-4C99-828A-4C8A4239DD75}" type="presParOf" srcId="{FD75F66B-E7ED-4940-9D6F-D4BE2138664A}" destId="{346372D0-B1D8-4BCE-A60E-D0B6FA2F7E63}" srcOrd="7" destOrd="0" presId="urn:microsoft.com/office/officeart/2016/7/layout/RepeatingBendingProcessNew"/>
    <dgm:cxn modelId="{911A8F3A-2867-4C62-A720-0CF4CFDBA1DF}" type="presParOf" srcId="{346372D0-B1D8-4BCE-A60E-D0B6FA2F7E63}" destId="{B850CDEB-CD2A-4035-AB32-F7424B9DD35C}" srcOrd="0" destOrd="0" presId="urn:microsoft.com/office/officeart/2016/7/layout/RepeatingBendingProcessNew"/>
    <dgm:cxn modelId="{9DD71B67-6DE9-4D74-9F6D-5344A62288A2}" type="presParOf" srcId="{FD75F66B-E7ED-4940-9D6F-D4BE2138664A}" destId="{C676E065-38A5-486A-AE07-2C3F80F5BDA9}" srcOrd="8" destOrd="0" presId="urn:microsoft.com/office/officeart/2016/7/layout/RepeatingBendingProcessNew"/>
    <dgm:cxn modelId="{CFEC7796-0F43-4C9E-B38D-147CF53EA7BB}" type="presParOf" srcId="{FD75F66B-E7ED-4940-9D6F-D4BE2138664A}" destId="{CD38C6C5-4BD9-4F65-B5E2-E3EE6F1B9F9E}" srcOrd="9" destOrd="0" presId="urn:microsoft.com/office/officeart/2016/7/layout/RepeatingBendingProcessNew"/>
    <dgm:cxn modelId="{85634B10-2FCC-44BB-82E6-BE96252DA302}" type="presParOf" srcId="{CD38C6C5-4BD9-4F65-B5E2-E3EE6F1B9F9E}" destId="{83A0B0B9-13FB-4B60-90CB-6B6E9C52A9FB}" srcOrd="0" destOrd="0" presId="urn:microsoft.com/office/officeart/2016/7/layout/RepeatingBendingProcessNew"/>
    <dgm:cxn modelId="{BC6BDEBA-054D-4F3F-BB84-8B4AA872FBE7}" type="presParOf" srcId="{FD75F66B-E7ED-4940-9D6F-D4BE2138664A}" destId="{EFC3E0E1-5B2C-4D5A-BE11-36D1F1353F8E}"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B1557D-9450-4837-9246-A8B7B22C7696}"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en-GB"/>
        </a:p>
      </dgm:t>
    </dgm:pt>
    <dgm:pt modelId="{25659179-417D-4D35-BACD-8F542EC59CBB}">
      <dgm:prSet phldrT="[Text]"/>
      <dgm:spPr/>
      <dgm:t>
        <a:bodyPr/>
        <a:lstStyle/>
        <a:p>
          <a:r>
            <a:rPr lang="en-GB" dirty="0"/>
            <a:t>Underlying Foundational Matters</a:t>
          </a:r>
        </a:p>
      </dgm:t>
    </dgm:pt>
    <dgm:pt modelId="{F99DAA9A-22CE-442F-B6C1-859CE83A3162}" type="parTrans" cxnId="{2DB9DFA9-9B1D-4FE0-B2B3-E5054305E763}">
      <dgm:prSet/>
      <dgm:spPr/>
      <dgm:t>
        <a:bodyPr/>
        <a:lstStyle/>
        <a:p>
          <a:endParaRPr lang="en-GB"/>
        </a:p>
      </dgm:t>
    </dgm:pt>
    <dgm:pt modelId="{F8E86DFD-C4F2-4AC1-852D-C94DFB63A983}" type="sibTrans" cxnId="{2DB9DFA9-9B1D-4FE0-B2B3-E5054305E763}">
      <dgm:prSet/>
      <dgm:spPr/>
      <dgm:t>
        <a:bodyPr/>
        <a:lstStyle/>
        <a:p>
          <a:endParaRPr lang="en-GB"/>
        </a:p>
      </dgm:t>
    </dgm:pt>
    <dgm:pt modelId="{6EB0B451-DAA9-4DB7-AC94-FA404310ECA7}">
      <dgm:prSet phldrT="[Text]"/>
      <dgm:spPr/>
      <dgm:t>
        <a:bodyPr/>
        <a:lstStyle/>
        <a:p>
          <a:r>
            <a:rPr lang="en-GB"/>
            <a:t>Unbalanced Focus of Policies</a:t>
          </a:r>
        </a:p>
      </dgm:t>
    </dgm:pt>
    <dgm:pt modelId="{93A20877-8075-43A3-9DEA-60038CF39349}" type="parTrans" cxnId="{8A54C4B3-22D1-439E-9C99-347203811190}">
      <dgm:prSet/>
      <dgm:spPr/>
      <dgm:t>
        <a:bodyPr/>
        <a:lstStyle/>
        <a:p>
          <a:endParaRPr lang="en-GB"/>
        </a:p>
      </dgm:t>
    </dgm:pt>
    <dgm:pt modelId="{0A412C37-5191-40FF-9DA3-E4F6249D2A5A}" type="sibTrans" cxnId="{8A54C4B3-22D1-439E-9C99-347203811190}">
      <dgm:prSet/>
      <dgm:spPr/>
      <dgm:t>
        <a:bodyPr/>
        <a:lstStyle/>
        <a:p>
          <a:endParaRPr lang="en-GB"/>
        </a:p>
      </dgm:t>
    </dgm:pt>
    <dgm:pt modelId="{CB6135F7-67A4-4AF4-85D5-EE2EE1DFFD71}">
      <dgm:prSet phldrT="[Text]"/>
      <dgm:spPr/>
      <dgm:t>
        <a:bodyPr/>
        <a:lstStyle/>
        <a:p>
          <a:r>
            <a:rPr lang="en-GB"/>
            <a:t>Speculative Nature of Policies</a:t>
          </a:r>
        </a:p>
      </dgm:t>
    </dgm:pt>
    <dgm:pt modelId="{0F28C5B3-0463-497D-BA12-9F36C50CE17A}" type="parTrans" cxnId="{60362064-E22B-466C-84B7-54A55BDA63E8}">
      <dgm:prSet/>
      <dgm:spPr/>
      <dgm:t>
        <a:bodyPr/>
        <a:lstStyle/>
        <a:p>
          <a:endParaRPr lang="en-GB"/>
        </a:p>
      </dgm:t>
    </dgm:pt>
    <dgm:pt modelId="{FCED07BC-4217-4F73-96AF-4453C4F76E41}" type="sibTrans" cxnId="{60362064-E22B-466C-84B7-54A55BDA63E8}">
      <dgm:prSet/>
      <dgm:spPr/>
      <dgm:t>
        <a:bodyPr/>
        <a:lstStyle/>
        <a:p>
          <a:endParaRPr lang="en-GB"/>
        </a:p>
      </dgm:t>
    </dgm:pt>
    <dgm:pt modelId="{95F0E1B2-E861-4060-9CCC-AE9B5CF2DD2C}">
      <dgm:prSet phldrT="[Text]"/>
      <dgm:spPr/>
      <dgm:t>
        <a:bodyPr/>
        <a:lstStyle/>
        <a:p>
          <a:r>
            <a:rPr lang="en-GB"/>
            <a:t>Implementation and Monitoring Strategies</a:t>
          </a:r>
        </a:p>
      </dgm:t>
    </dgm:pt>
    <dgm:pt modelId="{FCDEFC05-2A21-41BA-8329-32548123041B}" type="parTrans" cxnId="{31786525-1614-498D-BAF8-491EED069AFB}">
      <dgm:prSet/>
      <dgm:spPr/>
      <dgm:t>
        <a:bodyPr/>
        <a:lstStyle/>
        <a:p>
          <a:endParaRPr lang="en-GB"/>
        </a:p>
      </dgm:t>
    </dgm:pt>
    <dgm:pt modelId="{6E117398-E241-4348-8B39-30087905C777}" type="sibTrans" cxnId="{31786525-1614-498D-BAF8-491EED069AFB}">
      <dgm:prSet/>
      <dgm:spPr/>
      <dgm:t>
        <a:bodyPr/>
        <a:lstStyle/>
        <a:p>
          <a:endParaRPr lang="en-GB"/>
        </a:p>
      </dgm:t>
    </dgm:pt>
    <dgm:pt modelId="{FB8AE423-6B43-4F77-AFCB-109E535119FC}">
      <dgm:prSet phldrT="[Text]"/>
      <dgm:spPr/>
      <dgm:t>
        <a:bodyPr/>
        <a:lstStyle/>
        <a:p>
          <a:r>
            <a:rPr lang="en-GB"/>
            <a:t>Constraints to Policy effectiveness</a:t>
          </a:r>
        </a:p>
      </dgm:t>
    </dgm:pt>
    <dgm:pt modelId="{4F7EDF4F-9D5F-40FF-B59A-C0996166FA44}" type="parTrans" cxnId="{25AF417E-74A2-4383-AA5D-06A9F489F6DD}">
      <dgm:prSet/>
      <dgm:spPr/>
      <dgm:t>
        <a:bodyPr/>
        <a:lstStyle/>
        <a:p>
          <a:endParaRPr lang="en-GB"/>
        </a:p>
      </dgm:t>
    </dgm:pt>
    <dgm:pt modelId="{38AE2348-B680-4982-A547-C6E89625F68C}" type="sibTrans" cxnId="{25AF417E-74A2-4383-AA5D-06A9F489F6DD}">
      <dgm:prSet/>
      <dgm:spPr/>
      <dgm:t>
        <a:bodyPr/>
        <a:lstStyle/>
        <a:p>
          <a:endParaRPr lang="en-GB"/>
        </a:p>
      </dgm:t>
    </dgm:pt>
    <dgm:pt modelId="{3E1B2378-0796-44E6-8ACF-BE75BFD390D2}" type="pres">
      <dgm:prSet presAssocID="{03B1557D-9450-4837-9246-A8B7B22C7696}" presName="linear" presStyleCnt="0">
        <dgm:presLayoutVars>
          <dgm:animLvl val="lvl"/>
          <dgm:resizeHandles val="exact"/>
        </dgm:presLayoutVars>
      </dgm:prSet>
      <dgm:spPr/>
    </dgm:pt>
    <dgm:pt modelId="{9F020E32-BCFC-4CE6-B942-A13363D213A3}" type="pres">
      <dgm:prSet presAssocID="{25659179-417D-4D35-BACD-8F542EC59CBB}" presName="parentText" presStyleLbl="node1" presStyleIdx="0" presStyleCnt="5">
        <dgm:presLayoutVars>
          <dgm:chMax val="0"/>
          <dgm:bulletEnabled val="1"/>
        </dgm:presLayoutVars>
      </dgm:prSet>
      <dgm:spPr/>
    </dgm:pt>
    <dgm:pt modelId="{E75C06FA-8460-4E52-B7AD-1C56871A8268}" type="pres">
      <dgm:prSet presAssocID="{F8E86DFD-C4F2-4AC1-852D-C94DFB63A983}" presName="spacer" presStyleCnt="0"/>
      <dgm:spPr/>
    </dgm:pt>
    <dgm:pt modelId="{C09210AF-4836-4748-9E8F-6BD97E5FB59B}" type="pres">
      <dgm:prSet presAssocID="{6EB0B451-DAA9-4DB7-AC94-FA404310ECA7}" presName="parentText" presStyleLbl="node1" presStyleIdx="1" presStyleCnt="5">
        <dgm:presLayoutVars>
          <dgm:chMax val="0"/>
          <dgm:bulletEnabled val="1"/>
        </dgm:presLayoutVars>
      </dgm:prSet>
      <dgm:spPr/>
    </dgm:pt>
    <dgm:pt modelId="{63D685F4-A3ED-4829-BF5A-CFB72BE7C7ED}" type="pres">
      <dgm:prSet presAssocID="{0A412C37-5191-40FF-9DA3-E4F6249D2A5A}" presName="spacer" presStyleCnt="0"/>
      <dgm:spPr/>
    </dgm:pt>
    <dgm:pt modelId="{35D79687-D29B-4F3E-B942-12ED1E1DDEA0}" type="pres">
      <dgm:prSet presAssocID="{CB6135F7-67A4-4AF4-85D5-EE2EE1DFFD71}" presName="parentText" presStyleLbl="node1" presStyleIdx="2" presStyleCnt="5">
        <dgm:presLayoutVars>
          <dgm:chMax val="0"/>
          <dgm:bulletEnabled val="1"/>
        </dgm:presLayoutVars>
      </dgm:prSet>
      <dgm:spPr/>
    </dgm:pt>
    <dgm:pt modelId="{24C1C358-4BF3-4FD9-985C-EB2C9882011D}" type="pres">
      <dgm:prSet presAssocID="{FCED07BC-4217-4F73-96AF-4453C4F76E41}" presName="spacer" presStyleCnt="0"/>
      <dgm:spPr/>
    </dgm:pt>
    <dgm:pt modelId="{94FF7834-DE0C-47FE-A400-890873154F3F}" type="pres">
      <dgm:prSet presAssocID="{95F0E1B2-E861-4060-9CCC-AE9B5CF2DD2C}" presName="parentText" presStyleLbl="node1" presStyleIdx="3" presStyleCnt="5">
        <dgm:presLayoutVars>
          <dgm:chMax val="0"/>
          <dgm:bulletEnabled val="1"/>
        </dgm:presLayoutVars>
      </dgm:prSet>
      <dgm:spPr/>
    </dgm:pt>
    <dgm:pt modelId="{079B23DF-A66D-403D-A2AA-520C99AD2E08}" type="pres">
      <dgm:prSet presAssocID="{6E117398-E241-4348-8B39-30087905C777}" presName="spacer" presStyleCnt="0"/>
      <dgm:spPr/>
    </dgm:pt>
    <dgm:pt modelId="{88141D2D-C0DF-4041-947D-5B22E21E10F0}" type="pres">
      <dgm:prSet presAssocID="{FB8AE423-6B43-4F77-AFCB-109E535119FC}" presName="parentText" presStyleLbl="node1" presStyleIdx="4" presStyleCnt="5">
        <dgm:presLayoutVars>
          <dgm:chMax val="0"/>
          <dgm:bulletEnabled val="1"/>
        </dgm:presLayoutVars>
      </dgm:prSet>
      <dgm:spPr/>
    </dgm:pt>
  </dgm:ptLst>
  <dgm:cxnLst>
    <dgm:cxn modelId="{31786525-1614-498D-BAF8-491EED069AFB}" srcId="{03B1557D-9450-4837-9246-A8B7B22C7696}" destId="{95F0E1B2-E861-4060-9CCC-AE9B5CF2DD2C}" srcOrd="3" destOrd="0" parTransId="{FCDEFC05-2A21-41BA-8329-32548123041B}" sibTransId="{6E117398-E241-4348-8B39-30087905C777}"/>
    <dgm:cxn modelId="{ABB37239-79DF-403D-BFC1-5BEC43D3A9A1}" type="presOf" srcId="{6EB0B451-DAA9-4DB7-AC94-FA404310ECA7}" destId="{C09210AF-4836-4748-9E8F-6BD97E5FB59B}" srcOrd="0" destOrd="0" presId="urn:microsoft.com/office/officeart/2005/8/layout/vList2"/>
    <dgm:cxn modelId="{2EC2055D-803E-447B-B6AE-4850A852DF9C}" type="presOf" srcId="{FB8AE423-6B43-4F77-AFCB-109E535119FC}" destId="{88141D2D-C0DF-4041-947D-5B22E21E10F0}" srcOrd="0" destOrd="0" presId="urn:microsoft.com/office/officeart/2005/8/layout/vList2"/>
    <dgm:cxn modelId="{60362064-E22B-466C-84B7-54A55BDA63E8}" srcId="{03B1557D-9450-4837-9246-A8B7B22C7696}" destId="{CB6135F7-67A4-4AF4-85D5-EE2EE1DFFD71}" srcOrd="2" destOrd="0" parTransId="{0F28C5B3-0463-497D-BA12-9F36C50CE17A}" sibTransId="{FCED07BC-4217-4F73-96AF-4453C4F76E41}"/>
    <dgm:cxn modelId="{9F38206B-BA7B-4624-8E3A-F3348831A505}" type="presOf" srcId="{03B1557D-9450-4837-9246-A8B7B22C7696}" destId="{3E1B2378-0796-44E6-8ACF-BE75BFD390D2}" srcOrd="0" destOrd="0" presId="urn:microsoft.com/office/officeart/2005/8/layout/vList2"/>
    <dgm:cxn modelId="{66DB5C74-8462-4357-9C47-E6F8F513D618}" type="presOf" srcId="{95F0E1B2-E861-4060-9CCC-AE9B5CF2DD2C}" destId="{94FF7834-DE0C-47FE-A400-890873154F3F}" srcOrd="0" destOrd="0" presId="urn:microsoft.com/office/officeart/2005/8/layout/vList2"/>
    <dgm:cxn modelId="{25AF417E-74A2-4383-AA5D-06A9F489F6DD}" srcId="{03B1557D-9450-4837-9246-A8B7B22C7696}" destId="{FB8AE423-6B43-4F77-AFCB-109E535119FC}" srcOrd="4" destOrd="0" parTransId="{4F7EDF4F-9D5F-40FF-B59A-C0996166FA44}" sibTransId="{38AE2348-B680-4982-A547-C6E89625F68C}"/>
    <dgm:cxn modelId="{88412C81-FC2C-4DC2-8626-22BAE531AF63}" type="presOf" srcId="{25659179-417D-4D35-BACD-8F542EC59CBB}" destId="{9F020E32-BCFC-4CE6-B942-A13363D213A3}" srcOrd="0" destOrd="0" presId="urn:microsoft.com/office/officeart/2005/8/layout/vList2"/>
    <dgm:cxn modelId="{2DB9DFA9-9B1D-4FE0-B2B3-E5054305E763}" srcId="{03B1557D-9450-4837-9246-A8B7B22C7696}" destId="{25659179-417D-4D35-BACD-8F542EC59CBB}" srcOrd="0" destOrd="0" parTransId="{F99DAA9A-22CE-442F-B6C1-859CE83A3162}" sibTransId="{F8E86DFD-C4F2-4AC1-852D-C94DFB63A983}"/>
    <dgm:cxn modelId="{8A54C4B3-22D1-439E-9C99-347203811190}" srcId="{03B1557D-9450-4837-9246-A8B7B22C7696}" destId="{6EB0B451-DAA9-4DB7-AC94-FA404310ECA7}" srcOrd="1" destOrd="0" parTransId="{93A20877-8075-43A3-9DEA-60038CF39349}" sibTransId="{0A412C37-5191-40FF-9DA3-E4F6249D2A5A}"/>
    <dgm:cxn modelId="{3F831EDF-9013-477B-BF7B-77A45B245CEA}" type="presOf" srcId="{CB6135F7-67A4-4AF4-85D5-EE2EE1DFFD71}" destId="{35D79687-D29B-4F3E-B942-12ED1E1DDEA0}" srcOrd="0" destOrd="0" presId="urn:microsoft.com/office/officeart/2005/8/layout/vList2"/>
    <dgm:cxn modelId="{E4E033FE-22DD-4C80-B48E-F7C27EF53FED}" type="presParOf" srcId="{3E1B2378-0796-44E6-8ACF-BE75BFD390D2}" destId="{9F020E32-BCFC-4CE6-B942-A13363D213A3}" srcOrd="0" destOrd="0" presId="urn:microsoft.com/office/officeart/2005/8/layout/vList2"/>
    <dgm:cxn modelId="{4D9D8302-4EB9-41B9-9337-3DF3636800ED}" type="presParOf" srcId="{3E1B2378-0796-44E6-8ACF-BE75BFD390D2}" destId="{E75C06FA-8460-4E52-B7AD-1C56871A8268}" srcOrd="1" destOrd="0" presId="urn:microsoft.com/office/officeart/2005/8/layout/vList2"/>
    <dgm:cxn modelId="{D943BDB6-EF92-4A11-9DE4-601AAC7B3909}" type="presParOf" srcId="{3E1B2378-0796-44E6-8ACF-BE75BFD390D2}" destId="{C09210AF-4836-4748-9E8F-6BD97E5FB59B}" srcOrd="2" destOrd="0" presId="urn:microsoft.com/office/officeart/2005/8/layout/vList2"/>
    <dgm:cxn modelId="{E09C85CA-DC68-4525-8B16-6FCE8B8B6677}" type="presParOf" srcId="{3E1B2378-0796-44E6-8ACF-BE75BFD390D2}" destId="{63D685F4-A3ED-4829-BF5A-CFB72BE7C7ED}" srcOrd="3" destOrd="0" presId="urn:microsoft.com/office/officeart/2005/8/layout/vList2"/>
    <dgm:cxn modelId="{11CB578C-A8C6-4579-8E45-9E69F9E6A42E}" type="presParOf" srcId="{3E1B2378-0796-44E6-8ACF-BE75BFD390D2}" destId="{35D79687-D29B-4F3E-B942-12ED1E1DDEA0}" srcOrd="4" destOrd="0" presId="urn:microsoft.com/office/officeart/2005/8/layout/vList2"/>
    <dgm:cxn modelId="{17203FD4-54B7-4B1C-9F02-30C78BE43C4E}" type="presParOf" srcId="{3E1B2378-0796-44E6-8ACF-BE75BFD390D2}" destId="{24C1C358-4BF3-4FD9-985C-EB2C9882011D}" srcOrd="5" destOrd="0" presId="urn:microsoft.com/office/officeart/2005/8/layout/vList2"/>
    <dgm:cxn modelId="{645EAC8C-81D0-4E6B-B067-30764627113B}" type="presParOf" srcId="{3E1B2378-0796-44E6-8ACF-BE75BFD390D2}" destId="{94FF7834-DE0C-47FE-A400-890873154F3F}" srcOrd="6" destOrd="0" presId="urn:microsoft.com/office/officeart/2005/8/layout/vList2"/>
    <dgm:cxn modelId="{3A410189-0DF3-43ED-8973-155F9F21A77A}" type="presParOf" srcId="{3E1B2378-0796-44E6-8ACF-BE75BFD390D2}" destId="{079B23DF-A66D-403D-A2AA-520C99AD2E08}" srcOrd="7" destOrd="0" presId="urn:microsoft.com/office/officeart/2005/8/layout/vList2"/>
    <dgm:cxn modelId="{8F9E960F-4875-4AFD-B32C-A25A0DE68097}" type="presParOf" srcId="{3E1B2378-0796-44E6-8ACF-BE75BFD390D2}" destId="{88141D2D-C0DF-4041-947D-5B22E21E10F0}"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413FA2-4B75-4BE4-8CFA-F9852CA690D3}">
      <dsp:nvSpPr>
        <dsp:cNvPr id="0" name=""/>
        <dsp:cNvSpPr/>
      </dsp:nvSpPr>
      <dsp:spPr>
        <a:xfrm>
          <a:off x="2110356" y="818785"/>
          <a:ext cx="453908" cy="91440"/>
        </a:xfrm>
        <a:custGeom>
          <a:avLst/>
          <a:gdLst/>
          <a:ahLst/>
          <a:cxnLst/>
          <a:rect l="0" t="0" r="0" b="0"/>
          <a:pathLst>
            <a:path>
              <a:moveTo>
                <a:pt x="0" y="45720"/>
              </a:moveTo>
              <a:lnTo>
                <a:pt x="4539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325197" y="862082"/>
        <a:ext cx="24225" cy="4845"/>
      </dsp:txXfrm>
    </dsp:sp>
    <dsp:sp modelId="{F666747B-F6A0-43DB-B0AB-A13EC3654AB7}">
      <dsp:nvSpPr>
        <dsp:cNvPr id="0" name=""/>
        <dsp:cNvSpPr/>
      </dsp:nvSpPr>
      <dsp:spPr>
        <a:xfrm>
          <a:off x="5596" y="232537"/>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US Soccer Concussion policy</a:t>
          </a:r>
        </a:p>
      </dsp:txBody>
      <dsp:txXfrm>
        <a:off x="5596" y="232537"/>
        <a:ext cx="2106560" cy="1263936"/>
      </dsp:txXfrm>
    </dsp:sp>
    <dsp:sp modelId="{00FAA65C-C8BF-4D6C-997D-91132F02678A}">
      <dsp:nvSpPr>
        <dsp:cNvPr id="0" name=""/>
        <dsp:cNvSpPr/>
      </dsp:nvSpPr>
      <dsp:spPr>
        <a:xfrm>
          <a:off x="4701425" y="818785"/>
          <a:ext cx="453908" cy="91440"/>
        </a:xfrm>
        <a:custGeom>
          <a:avLst/>
          <a:gdLst/>
          <a:ahLst/>
          <a:cxnLst/>
          <a:rect l="0" t="0" r="0" b="0"/>
          <a:pathLst>
            <a:path>
              <a:moveTo>
                <a:pt x="0" y="45720"/>
              </a:moveTo>
              <a:lnTo>
                <a:pt x="4539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916266" y="862082"/>
        <a:ext cx="24225" cy="4845"/>
      </dsp:txXfrm>
    </dsp:sp>
    <dsp:sp modelId="{D4C0E0D3-2C92-485C-80E8-96EC7C052738}">
      <dsp:nvSpPr>
        <dsp:cNvPr id="0" name=""/>
        <dsp:cNvSpPr/>
      </dsp:nvSpPr>
      <dsp:spPr>
        <a:xfrm>
          <a:off x="2596664" y="232537"/>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English FA Youth Heading  in Training Guidance</a:t>
          </a:r>
        </a:p>
      </dsp:txBody>
      <dsp:txXfrm>
        <a:off x="2596664" y="232537"/>
        <a:ext cx="2106560" cy="1263936"/>
      </dsp:txXfrm>
    </dsp:sp>
    <dsp:sp modelId="{99310B4E-BDD4-4BCD-9C2B-26073A811A55}">
      <dsp:nvSpPr>
        <dsp:cNvPr id="0" name=""/>
        <dsp:cNvSpPr/>
      </dsp:nvSpPr>
      <dsp:spPr>
        <a:xfrm>
          <a:off x="1058876" y="1494673"/>
          <a:ext cx="5182137" cy="453908"/>
        </a:xfrm>
        <a:custGeom>
          <a:avLst/>
          <a:gdLst/>
          <a:ahLst/>
          <a:cxnLst/>
          <a:rect l="0" t="0" r="0" b="0"/>
          <a:pathLst>
            <a:path>
              <a:moveTo>
                <a:pt x="5182137" y="0"/>
              </a:moveTo>
              <a:lnTo>
                <a:pt x="5182137" y="244054"/>
              </a:lnTo>
              <a:lnTo>
                <a:pt x="0" y="244054"/>
              </a:lnTo>
              <a:lnTo>
                <a:pt x="0" y="453908"/>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519826" y="1719204"/>
        <a:ext cx="260236" cy="4845"/>
      </dsp:txXfrm>
    </dsp:sp>
    <dsp:sp modelId="{8DA13B29-0B86-4AFC-8FD1-8B112B61D1E4}">
      <dsp:nvSpPr>
        <dsp:cNvPr id="0" name=""/>
        <dsp:cNvSpPr/>
      </dsp:nvSpPr>
      <dsp:spPr>
        <a:xfrm>
          <a:off x="5187733" y="232537"/>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Independent Review of Duty of Care</a:t>
          </a:r>
        </a:p>
      </dsp:txBody>
      <dsp:txXfrm>
        <a:off x="5187733" y="232537"/>
        <a:ext cx="2106560" cy="1263936"/>
      </dsp:txXfrm>
    </dsp:sp>
    <dsp:sp modelId="{346372D0-B1D8-4BCE-A60E-D0B6FA2F7E63}">
      <dsp:nvSpPr>
        <dsp:cNvPr id="0" name=""/>
        <dsp:cNvSpPr/>
      </dsp:nvSpPr>
      <dsp:spPr>
        <a:xfrm>
          <a:off x="2110356" y="2567229"/>
          <a:ext cx="453908" cy="91440"/>
        </a:xfrm>
        <a:custGeom>
          <a:avLst/>
          <a:gdLst/>
          <a:ahLst/>
          <a:cxnLst/>
          <a:rect l="0" t="0" r="0" b="0"/>
          <a:pathLst>
            <a:path>
              <a:moveTo>
                <a:pt x="0" y="45720"/>
              </a:moveTo>
              <a:lnTo>
                <a:pt x="4539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325197" y="2610527"/>
        <a:ext cx="24225" cy="4845"/>
      </dsp:txXfrm>
    </dsp:sp>
    <dsp:sp modelId="{AAC36EC3-E4AB-47B9-B844-1DAF489E6304}">
      <dsp:nvSpPr>
        <dsp:cNvPr id="0" name=""/>
        <dsp:cNvSpPr/>
      </dsp:nvSpPr>
      <dsp:spPr>
        <a:xfrm>
          <a:off x="5596" y="1980981"/>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FA Concussion Guidelines</a:t>
          </a:r>
        </a:p>
      </dsp:txBody>
      <dsp:txXfrm>
        <a:off x="5596" y="1980981"/>
        <a:ext cx="2106560" cy="1263936"/>
      </dsp:txXfrm>
    </dsp:sp>
    <dsp:sp modelId="{CD38C6C5-4BD9-4F65-B5E2-E3EE6F1B9F9E}">
      <dsp:nvSpPr>
        <dsp:cNvPr id="0" name=""/>
        <dsp:cNvSpPr/>
      </dsp:nvSpPr>
      <dsp:spPr>
        <a:xfrm>
          <a:off x="4701425" y="2567229"/>
          <a:ext cx="453908" cy="91440"/>
        </a:xfrm>
        <a:custGeom>
          <a:avLst/>
          <a:gdLst/>
          <a:ahLst/>
          <a:cxnLst/>
          <a:rect l="0" t="0" r="0" b="0"/>
          <a:pathLst>
            <a:path>
              <a:moveTo>
                <a:pt x="0" y="45720"/>
              </a:moveTo>
              <a:lnTo>
                <a:pt x="4539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916266" y="2610527"/>
        <a:ext cx="24225" cy="4845"/>
      </dsp:txXfrm>
    </dsp:sp>
    <dsp:sp modelId="{C676E065-38A5-486A-AE07-2C3F80F5BDA9}">
      <dsp:nvSpPr>
        <dsp:cNvPr id="0" name=""/>
        <dsp:cNvSpPr/>
      </dsp:nvSpPr>
      <dsp:spPr>
        <a:xfrm>
          <a:off x="2596664" y="1980981"/>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UK Concussion Guidelines for Grassroots Sport</a:t>
          </a:r>
        </a:p>
      </dsp:txBody>
      <dsp:txXfrm>
        <a:off x="2596664" y="1980981"/>
        <a:ext cx="2106560" cy="1263936"/>
      </dsp:txXfrm>
    </dsp:sp>
    <dsp:sp modelId="{EFC3E0E1-5B2C-4D5A-BE11-36D1F1353F8E}">
      <dsp:nvSpPr>
        <dsp:cNvPr id="0" name=""/>
        <dsp:cNvSpPr/>
      </dsp:nvSpPr>
      <dsp:spPr>
        <a:xfrm>
          <a:off x="5187733" y="1980981"/>
          <a:ext cx="2106560" cy="12639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223" tIns="108351" rIns="103223" bIns="108351" numCol="1" spcCol="1270" anchor="ctr" anchorCtr="0">
          <a:noAutofit/>
        </a:bodyPr>
        <a:lstStyle/>
        <a:p>
          <a:pPr marL="0" lvl="0" indent="0" algn="ctr" defTabSz="800100">
            <a:lnSpc>
              <a:spcPct val="90000"/>
            </a:lnSpc>
            <a:spcBef>
              <a:spcPct val="0"/>
            </a:spcBef>
            <a:spcAft>
              <a:spcPct val="35000"/>
            </a:spcAft>
            <a:buNone/>
          </a:pPr>
          <a:r>
            <a:rPr lang="en-GB" sz="1800" kern="1200" dirty="0"/>
            <a:t>The Scottish Sport Concussion Guidance</a:t>
          </a:r>
        </a:p>
      </dsp:txBody>
      <dsp:txXfrm>
        <a:off x="5187733" y="1980981"/>
        <a:ext cx="2106560" cy="12639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020E32-BCFC-4CE6-B942-A13363D213A3}">
      <dsp:nvSpPr>
        <dsp:cNvPr id="0" name=""/>
        <dsp:cNvSpPr/>
      </dsp:nvSpPr>
      <dsp:spPr>
        <a:xfrm>
          <a:off x="0" y="514267"/>
          <a:ext cx="6182215" cy="616004"/>
        </a:xfrm>
        <a:prstGeom prst="roundRect">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dk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Underlying Foundational Matters</a:t>
          </a:r>
        </a:p>
      </dsp:txBody>
      <dsp:txXfrm>
        <a:off x="30071" y="544338"/>
        <a:ext cx="6122073" cy="555862"/>
      </dsp:txXfrm>
    </dsp:sp>
    <dsp:sp modelId="{C09210AF-4836-4748-9E8F-6BD97E5FB59B}">
      <dsp:nvSpPr>
        <dsp:cNvPr id="0" name=""/>
        <dsp:cNvSpPr/>
      </dsp:nvSpPr>
      <dsp:spPr>
        <a:xfrm>
          <a:off x="0" y="1208032"/>
          <a:ext cx="6182215" cy="616004"/>
        </a:xfrm>
        <a:prstGeom prst="roundRect">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dk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Unbalanced Focus of Policies</a:t>
          </a:r>
        </a:p>
      </dsp:txBody>
      <dsp:txXfrm>
        <a:off x="30071" y="1238103"/>
        <a:ext cx="6122073" cy="555862"/>
      </dsp:txXfrm>
    </dsp:sp>
    <dsp:sp modelId="{35D79687-D29B-4F3E-B942-12ED1E1DDEA0}">
      <dsp:nvSpPr>
        <dsp:cNvPr id="0" name=""/>
        <dsp:cNvSpPr/>
      </dsp:nvSpPr>
      <dsp:spPr>
        <a:xfrm>
          <a:off x="0" y="1901797"/>
          <a:ext cx="6182215" cy="616004"/>
        </a:xfrm>
        <a:prstGeom prst="roundRect">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dk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Speculative Nature of Policies</a:t>
          </a:r>
        </a:p>
      </dsp:txBody>
      <dsp:txXfrm>
        <a:off x="30071" y="1931868"/>
        <a:ext cx="6122073" cy="555862"/>
      </dsp:txXfrm>
    </dsp:sp>
    <dsp:sp modelId="{94FF7834-DE0C-47FE-A400-890873154F3F}">
      <dsp:nvSpPr>
        <dsp:cNvPr id="0" name=""/>
        <dsp:cNvSpPr/>
      </dsp:nvSpPr>
      <dsp:spPr>
        <a:xfrm>
          <a:off x="0" y="2595562"/>
          <a:ext cx="6182215" cy="616004"/>
        </a:xfrm>
        <a:prstGeom prst="roundRect">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dk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Implementation and Monitoring Strategies</a:t>
          </a:r>
        </a:p>
      </dsp:txBody>
      <dsp:txXfrm>
        <a:off x="30071" y="2625633"/>
        <a:ext cx="6122073" cy="555862"/>
      </dsp:txXfrm>
    </dsp:sp>
    <dsp:sp modelId="{88141D2D-C0DF-4041-947D-5B22E21E10F0}">
      <dsp:nvSpPr>
        <dsp:cNvPr id="0" name=""/>
        <dsp:cNvSpPr/>
      </dsp:nvSpPr>
      <dsp:spPr>
        <a:xfrm>
          <a:off x="0" y="3289327"/>
          <a:ext cx="6182215" cy="616004"/>
        </a:xfrm>
        <a:prstGeom prst="roundRect">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dk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Constraints to Policy effectiveness</a:t>
          </a:r>
        </a:p>
      </dsp:txBody>
      <dsp:txXfrm>
        <a:off x="30071" y="3319398"/>
        <a:ext cx="6122073" cy="555862"/>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E3EB-1583-9247-754A-1B0B2C0EA9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9EB95D-7F56-006D-E880-F85A2C9F3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0F39C4-F495-EA0C-75CB-DBEC183C5DAD}"/>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256857A6-48C4-23EC-98E8-D33FF87F68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249474-B40E-AF41-81C5-1E0C275EE1F2}"/>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169275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80D46-BF6D-0E28-D0A1-D14334425C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79AE5B-B5A9-7BF5-B10D-2F79D138E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92D1CB-370F-797C-49DD-BC814503E9DB}"/>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217447BF-7919-AD23-9120-69FE2BC704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51AF60-B840-DF2F-8D47-6CB28457FFCA}"/>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185159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5D3850-39A9-EA99-F10C-904A908E47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1AB145-A3F7-8705-5DBE-86D8949592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5F2753-0D3E-6945-A330-C56F8C3A15E5}"/>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FE19B696-17F9-2E8D-DDA4-3335B9755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0F0C58-F319-89E1-106A-68582D9032E1}"/>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953207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8D94958-FD2D-436E-8F7C-F8F7E0D64C4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A31165-A306-405E-AD7D-263A6899F772}"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499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07714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A31165-A306-405E-AD7D-263A6899F772}"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849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887811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D94958-FD2D-436E-8F7C-F8F7E0D64C4C}" type="datetimeFigureOut">
              <a:rPr lang="en-GB" smtClean="0"/>
              <a:t>23/02/2025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938412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D94958-FD2D-436E-8F7C-F8F7E0D64C4C}" type="datetimeFigureOut">
              <a:rPr lang="en-GB" smtClean="0"/>
              <a:t>23/02/2025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016321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94958-FD2D-436E-8F7C-F8F7E0D64C4C}" type="datetimeFigureOut">
              <a:rPr lang="en-GB" smtClean="0"/>
              <a:t>23/02/2025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1116291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377830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6CB0A-A3E1-0AD4-12A7-60DD8214AD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F814A2-CAD9-36C5-47BE-48FA702C93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9CCE47-9AD4-FA5F-959A-C33C68D25511}"/>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5E3F11DF-0A77-C95C-049D-BC49A8ED3F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D4A58F-52D6-4773-F7E6-9FB2B99F689A}"/>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615728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A31165-A306-405E-AD7D-263A6899F772}"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861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5602967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A31165-A306-405E-AD7D-263A6899F772}"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3176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733C-BB92-6B56-319F-51C3D142A0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0B6D0B0-92FF-17DC-15EC-23C43A8C90C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0B11C9-3232-C7D6-14CA-1BFBBBA37297}"/>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48848179-61D8-797B-B195-B4678E98A1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2D96D3-8FE8-DD32-64EB-3598006B41D1}"/>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144357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65045-C83C-829F-C2BA-2578B80E8B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DD2E36-363E-5773-101A-9EB2041A6C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2D1F083-331A-43E0-5B4F-3B5B88A52C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79A40D-E61D-5A5E-8FCD-71787AAA1413}"/>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a:extLst>
              <a:ext uri="{FF2B5EF4-FFF2-40B4-BE49-F238E27FC236}">
                <a16:creationId xmlns:a16="http://schemas.microsoft.com/office/drawing/2014/main" id="{44A68851-94B7-7C89-3CA4-9B8AA3EA72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7CBF73-B786-A26E-7497-4D47D4CCE49B}"/>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3753561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58EDA-CBC0-9F2F-1133-9559DE37E9D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D77B8E-F496-B027-19B6-40336AD99F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952F30-19A3-A3DE-A539-832E95953C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D1404D-C44D-E136-B3CE-66A9B85371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759C5F-8346-E781-22DD-2D367C5464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13DD5F-5AB0-0FD6-AB5D-0D29DE32F562}"/>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8" name="Footer Placeholder 7">
            <a:extLst>
              <a:ext uri="{FF2B5EF4-FFF2-40B4-BE49-F238E27FC236}">
                <a16:creationId xmlns:a16="http://schemas.microsoft.com/office/drawing/2014/main" id="{D6260B19-03AA-7BCE-B554-3B384FAFAD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B5272E-00DE-A0ED-1973-3D8BAFE29AFC}"/>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179486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5C18E-D932-2750-A68A-EA18521DD0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8CA0BF3-EBA2-51DA-9F18-9FDA67E7156F}"/>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4" name="Footer Placeholder 3">
            <a:extLst>
              <a:ext uri="{FF2B5EF4-FFF2-40B4-BE49-F238E27FC236}">
                <a16:creationId xmlns:a16="http://schemas.microsoft.com/office/drawing/2014/main" id="{657E49BD-A23D-3ADD-CF12-D2BF31B4ED4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E8A2AF-4B15-BAF0-3B08-0A89003800D5}"/>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42831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6F39C9-7D07-7359-40B9-AA83F22B4931}"/>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3" name="Footer Placeholder 2">
            <a:extLst>
              <a:ext uri="{FF2B5EF4-FFF2-40B4-BE49-F238E27FC236}">
                <a16:creationId xmlns:a16="http://schemas.microsoft.com/office/drawing/2014/main" id="{51AA724F-4BAF-2D75-28B6-DA4E3B95DC6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4487E91-0FBA-483A-CC6C-0E5AEBD268F1}"/>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207482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B3D6F-E76B-3823-37B9-95846DE5BB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D33B45-9BDA-0D56-725C-64A3392DA8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4FC8364-0384-E379-C648-C909F58187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697425-F9B5-3D2B-8018-4F48A859D47F}"/>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a:extLst>
              <a:ext uri="{FF2B5EF4-FFF2-40B4-BE49-F238E27FC236}">
                <a16:creationId xmlns:a16="http://schemas.microsoft.com/office/drawing/2014/main" id="{70132072-A33A-DC8E-E3F4-449555B4FE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A70833-35BF-0268-9E69-5AD2D1CB9B09}"/>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38453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29B8C-6796-380B-E9B9-3783EFA7C9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853EF3-1CF0-BF37-9A5A-5B2C3F9730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4EA0A74-2251-B05A-5FFA-40EEFE85A5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6ADE6-ACA9-AB50-FCFE-772523B86380}"/>
              </a:ext>
            </a:extLst>
          </p:cNvPr>
          <p:cNvSpPr>
            <a:spLocks noGrp="1"/>
          </p:cNvSpPr>
          <p:nvPr>
            <p:ph type="dt" sz="half" idx="10"/>
          </p:nvPr>
        </p:nvSpPr>
        <p:spPr/>
        <p:txBody>
          <a:bodyPr/>
          <a:lstStyle/>
          <a:p>
            <a:fld id="{98D94958-FD2D-436E-8F7C-F8F7E0D64C4C}" type="datetimeFigureOut">
              <a:rPr lang="en-GB" smtClean="0"/>
              <a:t>23/02/2025</a:t>
            </a:fld>
            <a:endParaRPr lang="en-GB"/>
          </a:p>
        </p:txBody>
      </p:sp>
      <p:sp>
        <p:nvSpPr>
          <p:cNvPr id="6" name="Footer Placeholder 5">
            <a:extLst>
              <a:ext uri="{FF2B5EF4-FFF2-40B4-BE49-F238E27FC236}">
                <a16:creationId xmlns:a16="http://schemas.microsoft.com/office/drawing/2014/main" id="{B1FF5F0E-180F-ABF7-9A17-A66500F48E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C3D80F-31BF-E4E3-0018-65C6B3BAF165}"/>
              </a:ext>
            </a:extLst>
          </p:cNvPr>
          <p:cNvSpPr>
            <a:spLocks noGrp="1"/>
          </p:cNvSpPr>
          <p:nvPr>
            <p:ph type="sldNum" sz="quarter" idx="12"/>
          </p:nvPr>
        </p:nvSpPr>
        <p:spPr/>
        <p:txBody>
          <a:bodyPr/>
          <a:lstStyle/>
          <a:p>
            <a:fld id="{77A31165-A306-405E-AD7D-263A6899F772}" type="slidenum">
              <a:rPr lang="en-GB" smtClean="0"/>
              <a:t>‹#›</a:t>
            </a:fld>
            <a:endParaRPr lang="en-GB"/>
          </a:p>
        </p:txBody>
      </p:sp>
    </p:spTree>
    <p:extLst>
      <p:ext uri="{BB962C8B-B14F-4D97-AF65-F5344CB8AC3E}">
        <p14:creationId xmlns:p14="http://schemas.microsoft.com/office/powerpoint/2010/main" val="199436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8F12D8-FBF0-E6E6-7BCA-7C73DE96CC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765D1E-84A7-B7CE-B1FB-8722607CC4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C5C6BD-7418-3E93-9F77-5C757E62B5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D94958-FD2D-436E-8F7C-F8F7E0D64C4C}" type="datetimeFigureOut">
              <a:rPr lang="en-GB" smtClean="0"/>
              <a:t>23/02/2025</a:t>
            </a:fld>
            <a:endParaRPr lang="en-GB"/>
          </a:p>
        </p:txBody>
      </p:sp>
      <p:sp>
        <p:nvSpPr>
          <p:cNvPr id="5" name="Footer Placeholder 4">
            <a:extLst>
              <a:ext uri="{FF2B5EF4-FFF2-40B4-BE49-F238E27FC236}">
                <a16:creationId xmlns:a16="http://schemas.microsoft.com/office/drawing/2014/main" id="{9C900255-E371-B447-942C-BB5C3F4981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A2967FF-560B-F10F-2C84-2951934F2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A31165-A306-405E-AD7D-263A6899F772}" type="slidenum">
              <a:rPr lang="en-GB" smtClean="0"/>
              <a:t>‹#›</a:t>
            </a:fld>
            <a:endParaRPr lang="en-GB"/>
          </a:p>
        </p:txBody>
      </p:sp>
    </p:spTree>
    <p:extLst>
      <p:ext uri="{BB962C8B-B14F-4D97-AF65-F5344CB8AC3E}">
        <p14:creationId xmlns:p14="http://schemas.microsoft.com/office/powerpoint/2010/main" val="736685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8D94958-FD2D-436E-8F7C-F8F7E0D64C4C}" type="datetimeFigureOut">
              <a:rPr lang="en-GB" smtClean="0"/>
              <a:t>23/02/2025</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A31165-A306-405E-AD7D-263A6899F772}"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1377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image" Target="../media/image7.jpeg"/><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254494DF-CA1C-CCCC-682C-56E9567AA8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3298" y="623275"/>
            <a:ext cx="3526477" cy="264485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DDDC91E1-C2F9-94B5-6860-16AD3CA578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676" y="3883250"/>
            <a:ext cx="3869722" cy="2050953"/>
          </a:xfrm>
          <a:prstGeom prst="rect">
            <a:avLst/>
          </a:prstGeom>
        </p:spPr>
      </p:pic>
      <p:sp>
        <p:nvSpPr>
          <p:cNvPr id="15" name="Right Triangle 1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DA70B0-AC75-9A28-292F-A74B91D9E1DB}"/>
              </a:ext>
            </a:extLst>
          </p:cNvPr>
          <p:cNvSpPr>
            <a:spLocks noGrp="1"/>
          </p:cNvSpPr>
          <p:nvPr>
            <p:ph type="ctrTitle"/>
          </p:nvPr>
        </p:nvSpPr>
        <p:spPr>
          <a:xfrm>
            <a:off x="5450209" y="1382486"/>
            <a:ext cx="5799947" cy="2754085"/>
          </a:xfrm>
        </p:spPr>
        <p:txBody>
          <a:bodyPr anchor="b">
            <a:normAutofit/>
          </a:bodyPr>
          <a:lstStyle/>
          <a:p>
            <a:pPr algn="l"/>
            <a:r>
              <a:rPr lang="en-US" sz="3600" b="1" dirty="0">
                <a:latin typeface="Arial" panose="020B0604020202020204" pitchFamily="34" charset="0"/>
                <a:cs typeface="Arial" panose="020B0604020202020204" pitchFamily="34" charset="0"/>
              </a:rPr>
              <a:t>A Documentary Analysis of Head-related Policies in Professional Football</a:t>
            </a:r>
            <a:br>
              <a:rPr lang="en-US" sz="3600" b="1" dirty="0">
                <a:latin typeface="Arial" panose="020B0604020202020204" pitchFamily="34" charset="0"/>
                <a:cs typeface="Arial" panose="020B0604020202020204" pitchFamily="34" charset="0"/>
              </a:rPr>
            </a:br>
            <a:endParaRPr lang="en-GB" sz="3600" dirty="0"/>
          </a:p>
        </p:txBody>
      </p:sp>
      <p:sp>
        <p:nvSpPr>
          <p:cNvPr id="3" name="Subtitle 2">
            <a:extLst>
              <a:ext uri="{FF2B5EF4-FFF2-40B4-BE49-F238E27FC236}">
                <a16:creationId xmlns:a16="http://schemas.microsoft.com/office/drawing/2014/main" id="{F0E2A036-4F80-2AB4-A6AE-40001828AA91}"/>
              </a:ext>
            </a:extLst>
          </p:cNvPr>
          <p:cNvSpPr>
            <a:spLocks noGrp="1"/>
          </p:cNvSpPr>
          <p:nvPr>
            <p:ph type="subTitle" idx="1"/>
          </p:nvPr>
        </p:nvSpPr>
        <p:spPr>
          <a:xfrm>
            <a:off x="5450209" y="4214247"/>
            <a:ext cx="4041454" cy="1261267"/>
          </a:xfrm>
        </p:spPr>
        <p:txBody>
          <a:bodyPr anchor="t">
            <a:noAutofit/>
          </a:bodyPr>
          <a:lstStyle/>
          <a:p>
            <a:pPr algn="l"/>
            <a:r>
              <a:rPr lang="en-GB" sz="2000" b="1" dirty="0"/>
              <a:t>Bright </a:t>
            </a:r>
            <a:r>
              <a:rPr lang="en-GB" sz="2000" b="1" dirty="0" err="1"/>
              <a:t>Uzoramaka</a:t>
            </a:r>
            <a:r>
              <a:rPr lang="en-GB" sz="2000" b="1" dirty="0"/>
              <a:t> Nduka</a:t>
            </a:r>
          </a:p>
          <a:p>
            <a:pPr algn="l"/>
            <a:endParaRPr lang="en-GB" sz="2000" b="1" dirty="0"/>
          </a:p>
          <a:p>
            <a:pPr algn="l"/>
            <a:r>
              <a:rPr lang="en-GB" sz="2000" b="1" dirty="0"/>
              <a:t>York St John University</a:t>
            </a:r>
          </a:p>
        </p:txBody>
      </p:sp>
    </p:spTree>
    <p:extLst>
      <p:ext uri="{BB962C8B-B14F-4D97-AF65-F5344CB8AC3E}">
        <p14:creationId xmlns:p14="http://schemas.microsoft.com/office/powerpoint/2010/main" val="334069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66AE-EDE9-141F-B895-9B85A8D334E1}"/>
              </a:ext>
            </a:extLst>
          </p:cNvPr>
          <p:cNvSpPr>
            <a:spLocks noGrp="1"/>
          </p:cNvSpPr>
          <p:nvPr>
            <p:ph type="title"/>
          </p:nvPr>
        </p:nvSpPr>
        <p:spPr>
          <a:xfrm>
            <a:off x="1024128" y="585216"/>
            <a:ext cx="4732244" cy="1499616"/>
          </a:xfrm>
        </p:spPr>
        <p:txBody>
          <a:bodyPr>
            <a:normAutofit/>
          </a:bodyPr>
          <a:lstStyle/>
          <a:p>
            <a:r>
              <a:rPr lang="en-GB" dirty="0"/>
              <a:t>RESEARCH OBJECTIVES</a:t>
            </a:r>
          </a:p>
        </p:txBody>
      </p:sp>
      <p:sp>
        <p:nvSpPr>
          <p:cNvPr id="3" name="Content Placeholder 2">
            <a:extLst>
              <a:ext uri="{FF2B5EF4-FFF2-40B4-BE49-F238E27FC236}">
                <a16:creationId xmlns:a16="http://schemas.microsoft.com/office/drawing/2014/main" id="{31954955-F035-B194-B26A-038A55FF56D7}"/>
              </a:ext>
            </a:extLst>
          </p:cNvPr>
          <p:cNvSpPr>
            <a:spLocks noGrp="1"/>
          </p:cNvSpPr>
          <p:nvPr>
            <p:ph idx="1"/>
          </p:nvPr>
        </p:nvSpPr>
        <p:spPr>
          <a:xfrm>
            <a:off x="1024129" y="2286000"/>
            <a:ext cx="4656236" cy="4023360"/>
          </a:xfrm>
        </p:spPr>
        <p:txBody>
          <a:bodyPr>
            <a:normAutofit/>
          </a:bodyPr>
          <a:lstStyle/>
          <a:p>
            <a:pPr>
              <a:spcAft>
                <a:spcPts val="800"/>
              </a:spcAft>
            </a:pPr>
            <a:r>
              <a:rPr lang="en-US" kern="100">
                <a:effectLst/>
                <a:ea typeface="Aptos" panose="020B0004020202020204" pitchFamily="34" charset="0"/>
                <a:cs typeface="Times New Roman" panose="02020603050405020304" pitchFamily="18" charset="0"/>
              </a:rPr>
              <a:t>This study explores the content of head-related policies in football, the extent of their application, as well as the impact of these policies on the health and welfare of young boys in professional football academies. It examines factors that have facilitated or impeded policy implementation and investigates how these policies have shaped the attitudes of these boys toward football.</a:t>
            </a:r>
            <a:endParaRPr lang="en-GB" kern="100">
              <a:effectLst/>
              <a:ea typeface="Aptos" panose="020B0004020202020204" pitchFamily="34" charset="0"/>
              <a:cs typeface="Times New Roman" panose="02020603050405020304" pitchFamily="18" charset="0"/>
            </a:endParaRPr>
          </a:p>
        </p:txBody>
      </p:sp>
      <p:sp>
        <p:nvSpPr>
          <p:cNvPr id="1036" name="Rectangle 1035">
            <a:extLst>
              <a:ext uri="{FF2B5EF4-FFF2-40B4-BE49-F238E27FC236}">
                <a16:creationId xmlns:a16="http://schemas.microsoft.com/office/drawing/2014/main" id="{9D431EF2-5A31-4C05-AA3E-4580F5534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3275" y="0"/>
            <a:ext cx="61054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8" name="Rectangle 1037">
            <a:extLst>
              <a:ext uri="{FF2B5EF4-FFF2-40B4-BE49-F238E27FC236}">
                <a16:creationId xmlns:a16="http://schemas.microsoft.com/office/drawing/2014/main" id="{67678399-6817-4845-9B59-E82951B0B0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5009" y="321731"/>
            <a:ext cx="3932506" cy="366223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Objectives">
            <a:extLst>
              <a:ext uri="{FF2B5EF4-FFF2-40B4-BE49-F238E27FC236}">
                <a16:creationId xmlns:a16="http://schemas.microsoft.com/office/drawing/2014/main" id="{CC4E25D0-D581-925E-CCA6-FE1549D8AE9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69894" y="950435"/>
            <a:ext cx="3602736" cy="2404826"/>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B044E73A-9DB7-46CD-9B4D-9DE9FB5E6E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09128" y="321732"/>
            <a:ext cx="1352695" cy="3668542"/>
          </a:xfrm>
          <a:prstGeom prst="rect">
            <a:avLst/>
          </a:prstGeom>
          <a:solidFill>
            <a:srgbClr val="FFFF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F8057F48-2FD4-4DD3-B887-FEE2B4475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5008" y="4157447"/>
            <a:ext cx="2104750" cy="2312282"/>
          </a:xfrm>
          <a:prstGeom prst="rect">
            <a:avLst/>
          </a:prstGeom>
          <a:solidFill>
            <a:schemeClr val="accent2">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7A4469D8-5936-48B8-AF0C-37FF2AEE29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0625" y="4157447"/>
            <a:ext cx="3206709" cy="231228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86ABF9F-1DB2-36BD-5FF5-FB9C602E14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3799" y="4550292"/>
            <a:ext cx="2880360" cy="1526591"/>
          </a:xfrm>
          <a:prstGeom prst="rect">
            <a:avLst/>
          </a:prstGeom>
        </p:spPr>
      </p:pic>
    </p:spTree>
    <p:extLst>
      <p:ext uri="{BB962C8B-B14F-4D97-AF65-F5344CB8AC3E}">
        <p14:creationId xmlns:p14="http://schemas.microsoft.com/office/powerpoint/2010/main" val="2640328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BEF0C3-319C-F094-34BD-0A41A54AB8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2868AF-32DA-644B-161B-00FC4AA7A398}"/>
              </a:ext>
            </a:extLst>
          </p:cNvPr>
          <p:cNvSpPr>
            <a:spLocks noGrp="1"/>
          </p:cNvSpPr>
          <p:nvPr>
            <p:ph type="title"/>
          </p:nvPr>
        </p:nvSpPr>
        <p:spPr/>
        <p:txBody>
          <a:bodyPr/>
          <a:lstStyle/>
          <a:p>
            <a:r>
              <a:rPr lang="en-GB" dirty="0"/>
              <a:t>A Documentary Review</a:t>
            </a:r>
          </a:p>
        </p:txBody>
      </p:sp>
      <p:sp>
        <p:nvSpPr>
          <p:cNvPr id="3" name="Content Placeholder 2">
            <a:extLst>
              <a:ext uri="{FF2B5EF4-FFF2-40B4-BE49-F238E27FC236}">
                <a16:creationId xmlns:a16="http://schemas.microsoft.com/office/drawing/2014/main" id="{05B75365-40F5-24D1-3838-2FC86782A572}"/>
              </a:ext>
            </a:extLst>
          </p:cNvPr>
          <p:cNvSpPr>
            <a:spLocks noGrp="1"/>
          </p:cNvSpPr>
          <p:nvPr>
            <p:ph idx="1"/>
          </p:nvPr>
        </p:nvSpPr>
        <p:spPr>
          <a:xfrm>
            <a:off x="838200" y="1690688"/>
            <a:ext cx="10515600" cy="4486275"/>
          </a:xfrm>
        </p:spPr>
        <p:txBody>
          <a:bodyPr>
            <a:normAutofit/>
          </a:bodyPr>
          <a:lstStyle/>
          <a:p>
            <a:r>
              <a:rPr lang="en-GB" sz="2800" dirty="0">
                <a:effectLst/>
                <a:cs typeface="Arial" panose="020B0604020202020204" pitchFamily="34" charset="0"/>
              </a:rPr>
              <a:t>The READ approach to document analysis was utilised (Dalglish et al., 2020).</a:t>
            </a:r>
          </a:p>
          <a:p>
            <a:pPr marL="0" indent="0">
              <a:buNone/>
            </a:pPr>
            <a:r>
              <a:rPr lang="en-GB" dirty="0"/>
              <a:t>Policy documents include:</a:t>
            </a:r>
          </a:p>
          <a:p>
            <a:pPr marL="0" indent="0">
              <a:buNone/>
            </a:pPr>
            <a:endParaRPr lang="en-GB" dirty="0"/>
          </a:p>
        </p:txBody>
      </p:sp>
      <p:pic>
        <p:nvPicPr>
          <p:cNvPr id="6" name="Picture 5">
            <a:extLst>
              <a:ext uri="{FF2B5EF4-FFF2-40B4-BE49-F238E27FC236}">
                <a16:creationId xmlns:a16="http://schemas.microsoft.com/office/drawing/2014/main" id="{04492DD6-3AD6-99F0-9257-CEFB9FC9A0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524" y="-256872"/>
            <a:ext cx="2102982" cy="1111589"/>
          </a:xfrm>
          <a:prstGeom prst="rect">
            <a:avLst/>
          </a:prstGeom>
        </p:spPr>
      </p:pic>
      <p:graphicFrame>
        <p:nvGraphicFramePr>
          <p:cNvPr id="7" name="Diagram 6">
            <a:extLst>
              <a:ext uri="{FF2B5EF4-FFF2-40B4-BE49-F238E27FC236}">
                <a16:creationId xmlns:a16="http://schemas.microsoft.com/office/drawing/2014/main" id="{4DE2A027-7F31-0FE0-B7CB-D7AF1B8854AD}"/>
              </a:ext>
            </a:extLst>
          </p:cNvPr>
          <p:cNvGraphicFramePr/>
          <p:nvPr>
            <p:extLst>
              <p:ext uri="{D42A27DB-BD31-4B8C-83A1-F6EECF244321}">
                <p14:modId xmlns:p14="http://schemas.microsoft.com/office/powerpoint/201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descr="Image result for Pictures of FA concussion guidelines">
            <a:extLst>
              <a:ext uri="{FF2B5EF4-FFF2-40B4-BE49-F238E27FC236}">
                <a16:creationId xmlns:a16="http://schemas.microsoft.com/office/drawing/2014/main" id="{63F3A4FF-7AC0-8A8F-9439-5AB0FFA04151}"/>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9115262" y="4243388"/>
            <a:ext cx="3076738" cy="2614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54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F9C261-23C3-4B3C-AEBE-424FE9A70210}"/>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56E7627-9054-4C34-A9FF-A07F952840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A4180F-4B8A-E420-9154-C7775D7BE8A4}"/>
              </a:ext>
            </a:extLst>
          </p:cNvPr>
          <p:cNvSpPr>
            <a:spLocks noGrp="1"/>
          </p:cNvSpPr>
          <p:nvPr>
            <p:ph type="title"/>
          </p:nvPr>
        </p:nvSpPr>
        <p:spPr>
          <a:xfrm>
            <a:off x="5951728" y="585216"/>
            <a:ext cx="5740739" cy="1499616"/>
          </a:xfrm>
        </p:spPr>
        <p:txBody>
          <a:bodyPr>
            <a:normAutofit/>
          </a:bodyPr>
          <a:lstStyle/>
          <a:p>
            <a:r>
              <a:rPr lang="en-GB"/>
              <a:t>Theoretical framework</a:t>
            </a:r>
            <a:endParaRPr lang="en-GB" dirty="0"/>
          </a:p>
        </p:txBody>
      </p:sp>
      <p:pic>
        <p:nvPicPr>
          <p:cNvPr id="4" name="Picture 2" descr="A person with glasses and a scarf&#10;&#10;Description automatically generated">
            <a:extLst>
              <a:ext uri="{FF2B5EF4-FFF2-40B4-BE49-F238E27FC236}">
                <a16:creationId xmlns:a16="http://schemas.microsoft.com/office/drawing/2014/main" id="{D7986280-7BA0-D043-548B-464AB9B5547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4631" y="918460"/>
            <a:ext cx="3530267" cy="2644292"/>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BAFFBAEC-4B09-4263-AA73-ECE450FC7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75766" y="484632"/>
            <a:ext cx="804672" cy="351194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C570AA90-7628-435C-9F08-19F2E026DC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6896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045B6E3-569F-487B-8966-D3A87C7B4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7150" y="4150596"/>
            <a:ext cx="477182" cy="2231807"/>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0A58C86-5FF2-0F5B-56F1-5D420125D2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8924" y="4394249"/>
            <a:ext cx="3291514" cy="1744502"/>
          </a:xfrm>
          <a:prstGeom prst="rect">
            <a:avLst/>
          </a:prstGeom>
        </p:spPr>
      </p:pic>
      <p:sp>
        <p:nvSpPr>
          <p:cNvPr id="3" name="Content Placeholder 2">
            <a:extLst>
              <a:ext uri="{FF2B5EF4-FFF2-40B4-BE49-F238E27FC236}">
                <a16:creationId xmlns:a16="http://schemas.microsoft.com/office/drawing/2014/main" id="{BAFB2129-08A0-F8B2-2B93-8466C9E73D7F}"/>
              </a:ext>
            </a:extLst>
          </p:cNvPr>
          <p:cNvSpPr>
            <a:spLocks noGrp="1"/>
          </p:cNvSpPr>
          <p:nvPr>
            <p:ph idx="1"/>
          </p:nvPr>
        </p:nvSpPr>
        <p:spPr>
          <a:xfrm>
            <a:off x="5594483" y="2084832"/>
            <a:ext cx="6455227" cy="4386943"/>
          </a:xfrm>
        </p:spPr>
        <p:txBody>
          <a:bodyPr>
            <a:noAutofit/>
          </a:bodyPr>
          <a:lstStyle/>
          <a:p>
            <a:pPr marL="514350" indent="-514350">
              <a:buFont typeface="+mj-lt"/>
              <a:buAutoNum type="arabicPeriod"/>
            </a:pPr>
            <a:r>
              <a:rPr lang="en-GB" sz="2300" dirty="0">
                <a:cs typeface="Arial" panose="020B0604020202020204" pitchFamily="34" charset="0"/>
              </a:rPr>
              <a:t>As a sociological study, this research employs the work of </a:t>
            </a:r>
            <a:r>
              <a:rPr lang="en-GB" sz="2300" dirty="0">
                <a:effectLst/>
                <a:ea typeface="Calibri" panose="020F0502020204030204" pitchFamily="34" charset="0"/>
              </a:rPr>
              <a:t>Norbert Elias (1987-1990) known as </a:t>
            </a:r>
            <a:r>
              <a:rPr lang="en-GB" sz="2300" dirty="0" err="1">
                <a:effectLst/>
                <a:ea typeface="Calibri" panose="020F0502020204030204" pitchFamily="34" charset="0"/>
              </a:rPr>
              <a:t>Figurational</a:t>
            </a:r>
            <a:r>
              <a:rPr lang="en-GB" sz="2300" dirty="0">
                <a:effectLst/>
                <a:ea typeface="Calibri" panose="020F0502020204030204" pitchFamily="34" charset="0"/>
              </a:rPr>
              <a:t> or Process Sociology.</a:t>
            </a:r>
          </a:p>
          <a:p>
            <a:pPr marL="514350" indent="-514350">
              <a:buFont typeface="+mj-lt"/>
              <a:buAutoNum type="arabicPeriod"/>
            </a:pPr>
            <a:r>
              <a:rPr lang="en-GB" sz="2300" dirty="0">
                <a:effectLst/>
                <a:ea typeface="Calibri" panose="020F0502020204030204" pitchFamily="34" charset="0"/>
              </a:rPr>
              <a:t>Understanding the processual nature of the development and implementation of these policies</a:t>
            </a:r>
          </a:p>
          <a:p>
            <a:pPr marL="514350" indent="-514350">
              <a:buFont typeface="+mj-lt"/>
              <a:buAutoNum type="arabicPeriod"/>
            </a:pPr>
            <a:r>
              <a:rPr lang="en-GB" sz="2300" dirty="0"/>
              <a:t>‘Civilising process’ – Elias’s main text exploring long-term bodily control and social etiquette – the </a:t>
            </a:r>
            <a:r>
              <a:rPr lang="en-GB" sz="2300" dirty="0" err="1"/>
              <a:t>sportization</a:t>
            </a:r>
            <a:r>
              <a:rPr lang="en-GB" sz="2300" dirty="0"/>
              <a:t> of sports</a:t>
            </a:r>
          </a:p>
          <a:p>
            <a:pPr marL="514350" indent="-514350">
              <a:buFont typeface="+mj-lt"/>
              <a:buAutoNum type="arabicPeriod"/>
            </a:pPr>
            <a:r>
              <a:rPr lang="en-GB" sz="2300" dirty="0"/>
              <a:t>Figurations – Interdependent relationships in football and the heading policies.</a:t>
            </a:r>
          </a:p>
          <a:p>
            <a:pPr marL="514350" indent="-514350">
              <a:buFont typeface="+mj-lt"/>
              <a:buAutoNum type="arabicPeriod"/>
            </a:pPr>
            <a:r>
              <a:rPr lang="en-GB" sz="2300" dirty="0"/>
              <a:t>Power Relations – An attribute of any social relationship that is always in a state of flux.</a:t>
            </a:r>
          </a:p>
          <a:p>
            <a:pPr marL="514350" indent="-514350">
              <a:buFont typeface="+mj-lt"/>
              <a:buAutoNum type="arabicPeriod"/>
            </a:pPr>
            <a:endParaRPr lang="en-GB" sz="2300" dirty="0"/>
          </a:p>
          <a:p>
            <a:pPr marL="0" indent="0">
              <a:buNone/>
            </a:pPr>
            <a:endParaRPr lang="en-GB" sz="2300" dirty="0"/>
          </a:p>
        </p:txBody>
      </p:sp>
    </p:spTree>
    <p:extLst>
      <p:ext uri="{BB962C8B-B14F-4D97-AF65-F5344CB8AC3E}">
        <p14:creationId xmlns:p14="http://schemas.microsoft.com/office/powerpoint/2010/main" val="52677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9A76C-0FDB-A6F9-5BED-5C7937E575A7}"/>
              </a:ext>
            </a:extLst>
          </p:cNvPr>
          <p:cNvSpPr>
            <a:spLocks noGrp="1"/>
          </p:cNvSpPr>
          <p:nvPr>
            <p:ph type="title"/>
          </p:nvPr>
        </p:nvSpPr>
        <p:spPr>
          <a:xfrm>
            <a:off x="1024128" y="585216"/>
            <a:ext cx="5902061" cy="1499616"/>
          </a:xfrm>
        </p:spPr>
        <p:txBody>
          <a:bodyPr>
            <a:normAutofit/>
          </a:bodyPr>
          <a:lstStyle/>
          <a:p>
            <a:r>
              <a:rPr lang="en-GB" sz="5500" dirty="0"/>
              <a:t>Preliminary findings</a:t>
            </a:r>
          </a:p>
        </p:txBody>
      </p:sp>
      <p:pic>
        <p:nvPicPr>
          <p:cNvPr id="1026" name="Picture 2" descr="Image result for images depicting findings in research">
            <a:extLst>
              <a:ext uri="{FF2B5EF4-FFF2-40B4-BE49-F238E27FC236}">
                <a16:creationId xmlns:a16="http://schemas.microsoft.com/office/drawing/2014/main" id="{285DDE76-1240-8A0F-1CE3-4EF1B7DA70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0182" r="1" b="7879"/>
          <a:stretch/>
        </p:blipFill>
        <p:spPr bwMode="auto">
          <a:xfrm>
            <a:off x="7776283" y="640081"/>
            <a:ext cx="3775637" cy="30937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33C4E80-E881-28E7-826D-98071D63F648}"/>
              </a:ext>
            </a:extLst>
          </p:cNvPr>
          <p:cNvPicPr>
            <a:picLocks noChangeAspect="1"/>
          </p:cNvPicPr>
          <p:nvPr/>
        </p:nvPicPr>
        <p:blipFill>
          <a:blip r:embed="rId3" cstate="print">
            <a:extLst>
              <a:ext uri="{28A0092B-C50C-407E-A947-70E740481C1C}">
                <a14:useLocalDpi xmlns:a14="http://schemas.microsoft.com/office/drawing/2010/main" val="0"/>
              </a:ext>
            </a:extLst>
          </a:blip>
          <a:srcRect l="929" r="1" b="1"/>
          <a:stretch/>
        </p:blipFill>
        <p:spPr>
          <a:xfrm>
            <a:off x="7552267" y="4078225"/>
            <a:ext cx="3999654" cy="2139694"/>
          </a:xfrm>
          <a:prstGeom prst="rect">
            <a:avLst/>
          </a:prstGeom>
        </p:spPr>
      </p:pic>
      <p:graphicFrame>
        <p:nvGraphicFramePr>
          <p:cNvPr id="5" name="Content Placeholder 4">
            <a:extLst>
              <a:ext uri="{FF2B5EF4-FFF2-40B4-BE49-F238E27FC236}">
                <a16:creationId xmlns:a16="http://schemas.microsoft.com/office/drawing/2014/main" id="{C44129F6-8FAD-4EA5-8E9A-45AEEC888359}"/>
              </a:ext>
            </a:extLst>
          </p:cNvPr>
          <p:cNvGraphicFramePr>
            <a:graphicFrameLocks noGrp="1"/>
          </p:cNvGraphicFramePr>
          <p:nvPr>
            <p:ph idx="1"/>
            <p:extLst>
              <p:ext uri="{D42A27DB-BD31-4B8C-83A1-F6EECF244321}">
                <p14:modId xmlns:p14="http://schemas.microsoft.com/office/powerpoint/2010/main" val="2496404487"/>
              </p:ext>
            </p:extLst>
          </p:nvPr>
        </p:nvGraphicFramePr>
        <p:xfrm>
          <a:off x="884050" y="2278718"/>
          <a:ext cx="6182215"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869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4" name="Rectangle 2073">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075"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2076" name="Straight Connector 2075">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077" name="Rectangle 2076">
            <a:extLst>
              <a:ext uri="{FF2B5EF4-FFF2-40B4-BE49-F238E27FC236}">
                <a16:creationId xmlns:a16="http://schemas.microsoft.com/office/drawing/2014/main" id="{C411DB08-1669-426B-BBEB-FAD285EF8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8" name="Rectangle 2077">
            <a:extLst>
              <a:ext uri="{FF2B5EF4-FFF2-40B4-BE49-F238E27FC236}">
                <a16:creationId xmlns:a16="http://schemas.microsoft.com/office/drawing/2014/main" id="{029E4219-121F-4CD1-AA58-24746CD29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A47AE5-045F-1982-746B-5F400DC2695B}"/>
              </a:ext>
            </a:extLst>
          </p:cNvPr>
          <p:cNvSpPr>
            <a:spLocks noGrp="1"/>
          </p:cNvSpPr>
          <p:nvPr>
            <p:ph type="title"/>
          </p:nvPr>
        </p:nvSpPr>
        <p:spPr>
          <a:xfrm>
            <a:off x="634276" y="640080"/>
            <a:ext cx="4208656" cy="3034857"/>
          </a:xfrm>
        </p:spPr>
        <p:txBody>
          <a:bodyPr vert="horz" lIns="91440" tIns="45720" rIns="91440" bIns="45720" rtlCol="0" anchor="b">
            <a:normAutofit/>
          </a:bodyPr>
          <a:lstStyle/>
          <a:p>
            <a:pPr algn="r"/>
            <a:r>
              <a:rPr lang="en-US" sz="4400" kern="1200" cap="all" spc="200" baseline="0">
                <a:solidFill>
                  <a:srgbClr val="FFFFFF"/>
                </a:solidFill>
                <a:latin typeface="+mj-lt"/>
                <a:ea typeface="+mj-ea"/>
                <a:cs typeface="+mj-cs"/>
              </a:rPr>
              <a:t>Thank you</a:t>
            </a:r>
          </a:p>
        </p:txBody>
      </p:sp>
      <p:cxnSp>
        <p:nvCxnSpPr>
          <p:cNvPr id="2065" name="Straight Connector 2064">
            <a:extLst>
              <a:ext uri="{FF2B5EF4-FFF2-40B4-BE49-F238E27FC236}">
                <a16:creationId xmlns:a16="http://schemas.microsoft.com/office/drawing/2014/main" id="{52F50912-06FD-4216-BAD3-21050F5956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765314"/>
            <a:ext cx="393192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2050" name="Picture 2" descr="Image result for images depicting questions">
            <a:extLst>
              <a:ext uri="{FF2B5EF4-FFF2-40B4-BE49-F238E27FC236}">
                <a16:creationId xmlns:a16="http://schemas.microsoft.com/office/drawing/2014/main" id="{44E5CD1F-6A5F-5863-05EB-108ABA42BC6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29307" y="640080"/>
            <a:ext cx="5392855" cy="5578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95781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998</TotalTime>
  <Words>249</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Aptos</vt:lpstr>
      <vt:lpstr>Aptos Display</vt:lpstr>
      <vt:lpstr>Arial</vt:lpstr>
      <vt:lpstr>Calibri</vt:lpstr>
      <vt:lpstr>Tw Cen MT</vt:lpstr>
      <vt:lpstr>Tw Cen MT Condensed</vt:lpstr>
      <vt:lpstr>Wingdings 3</vt:lpstr>
      <vt:lpstr>Office Theme</vt:lpstr>
      <vt:lpstr>Integral</vt:lpstr>
      <vt:lpstr>A Documentary Analysis of Head-related Policies in Professional Football </vt:lpstr>
      <vt:lpstr>RESEARCH OBJECTIVES</vt:lpstr>
      <vt:lpstr>A Documentary Review</vt:lpstr>
      <vt:lpstr>Theoretical framework</vt:lpstr>
      <vt:lpstr>Preliminary findings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BRIGHT NDUKA</dc:creator>
  <cp:lastModifiedBy>BRIGHT NDUKA</cp:lastModifiedBy>
  <cp:revision>2</cp:revision>
  <dcterms:created xsi:type="dcterms:W3CDTF">2024-10-04T10:42:39Z</dcterms:created>
  <dcterms:modified xsi:type="dcterms:W3CDTF">2025-02-24T11:41:43Z</dcterms:modified>
</cp:coreProperties>
</file>