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55A04-B13E-4CD2-9C16-C1E87CC85372}" v="502" dt="2021-06-30T08:51:42.943"/>
    <p1510:client id="{B5DD4F1A-7E1B-4965-9D27-DFA415EDE86D}" v="5" dt="2021-06-30T09:10:16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Wilson" userId="S::i.wilson@yorksj.ac.uk::94c974e6-1353-4994-b6d9-8f97cdfea4da" providerId="AD" clId="Web-{A3F55A04-B13E-4CD2-9C16-C1E87CC85372}"/>
    <pc:docChg chg="addSld modSld addMainMaster delMainMaster modMainMaster">
      <pc:chgData name="Ian Wilson" userId="S::i.wilson@yorksj.ac.uk::94c974e6-1353-4994-b6d9-8f97cdfea4da" providerId="AD" clId="Web-{A3F55A04-B13E-4CD2-9C16-C1E87CC85372}" dt="2021-06-30T08:51:42.068" v="246" actId="20577"/>
      <pc:docMkLst>
        <pc:docMk/>
      </pc:docMkLst>
      <pc:sldChg chg="addSp delSp modSp mod setBg modClrScheme addAnim setClrOvrMap delDesignElem chgLayout">
        <pc:chgData name="Ian Wilson" userId="S::i.wilson@yorksj.ac.uk::94c974e6-1353-4994-b6d9-8f97cdfea4da" providerId="AD" clId="Web-{A3F55A04-B13E-4CD2-9C16-C1E87CC85372}" dt="2021-06-30T08:51:42.068" v="246" actId="20577"/>
        <pc:sldMkLst>
          <pc:docMk/>
          <pc:sldMk cId="109857222" sldId="256"/>
        </pc:sldMkLst>
        <pc:spChg chg="mod ord">
          <ac:chgData name="Ian Wilson" userId="S::i.wilson@yorksj.ac.uk::94c974e6-1353-4994-b6d9-8f97cdfea4da" providerId="AD" clId="Web-{A3F55A04-B13E-4CD2-9C16-C1E87CC85372}" dt="2021-06-30T08:51:38.146" v="245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42.068" v="246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09857222" sldId="256"/>
            <ac:spMk id="6" creationId="{758048B4-3F65-4EB9-ABA8-099353BE870F}"/>
          </ac:spMkLst>
        </pc:spChg>
        <pc:spChg chg="add del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09857222" sldId="256"/>
            <ac:spMk id="7" creationId="{1AE2FDE4-8ECB-4D0B-B871-D4EE526064C4}"/>
          </ac:spMkLst>
        </pc:spChg>
        <pc:spChg chg="add del">
          <ac:chgData name="Ian Wilson" userId="S::i.wilson@yorksj.ac.uk::94c974e6-1353-4994-b6d9-8f97cdfea4da" providerId="AD" clId="Web-{A3F55A04-B13E-4CD2-9C16-C1E87CC85372}" dt="2021-06-30T08:49:29.670" v="235"/>
          <ac:spMkLst>
            <pc:docMk/>
            <pc:sldMk cId="109857222" sldId="256"/>
            <ac:spMk id="9" creationId="{2FDF0794-1B86-42B2-B8C7-F60123E638ED}"/>
          </ac:spMkLst>
        </pc:spChg>
        <pc:spChg chg="add del">
          <ac:chgData name="Ian Wilson" userId="S::i.wilson@yorksj.ac.uk::94c974e6-1353-4994-b6d9-8f97cdfea4da" providerId="AD" clId="Web-{A3F55A04-B13E-4CD2-9C16-C1E87CC85372}" dt="2021-06-30T08:49:29.670" v="235"/>
          <ac:spMkLst>
            <pc:docMk/>
            <pc:sldMk cId="109857222" sldId="256"/>
            <ac:spMk id="11" creationId="{C5373426-E26E-431D-959C-5DB96C0B6208}"/>
          </ac:spMkLst>
        </pc:spChg>
        <pc:spChg chg="add del">
          <ac:chgData name="Ian Wilson" userId="S::i.wilson@yorksj.ac.uk::94c974e6-1353-4994-b6d9-8f97cdfea4da" providerId="AD" clId="Web-{A3F55A04-B13E-4CD2-9C16-C1E87CC85372}" dt="2021-06-30T08:49:29.670" v="235"/>
          <ac:spMkLst>
            <pc:docMk/>
            <pc:sldMk cId="109857222" sldId="256"/>
            <ac:spMk id="15" creationId="{E239D8CC-16F4-4B2B-80F0-203C56D0D2DE}"/>
          </ac:spMkLst>
        </pc:spChg>
        <pc:spChg chg="add del">
          <ac:chgData name="Ian Wilson" userId="S::i.wilson@yorksj.ac.uk::94c974e6-1353-4994-b6d9-8f97cdfea4da" providerId="AD" clId="Web-{A3F55A04-B13E-4CD2-9C16-C1E87CC85372}" dt="2021-06-30T08:50:14.673" v="238"/>
          <ac:spMkLst>
            <pc:docMk/>
            <pc:sldMk cId="109857222" sldId="256"/>
            <ac:spMk id="20" creationId="{0AF4F2BA-3C03-4E2C-8ABC-0949B61B3C5E}"/>
          </ac:spMkLst>
        </pc:spChg>
        <pc:spChg chg="add del">
          <ac:chgData name="Ian Wilson" userId="S::i.wilson@yorksj.ac.uk::94c974e6-1353-4994-b6d9-8f97cdfea4da" providerId="AD" clId="Web-{A3F55A04-B13E-4CD2-9C16-C1E87CC85372}" dt="2021-06-30T08:50:14.673" v="238"/>
          <ac:spMkLst>
            <pc:docMk/>
            <pc:sldMk cId="109857222" sldId="256"/>
            <ac:spMk id="24" creationId="{B40A8CA7-7D5A-43B0-A1A0-B558ECA9EED1}"/>
          </ac:spMkLst>
        </pc:spChg>
        <pc:grpChg chg="add del">
          <ac:chgData name="Ian Wilson" userId="S::i.wilson@yorksj.ac.uk::94c974e6-1353-4994-b6d9-8f97cdfea4da" providerId="AD" clId="Web-{A3F55A04-B13E-4CD2-9C16-C1E87CC85372}" dt="2021-06-30T08:51:26.583" v="244"/>
          <ac:grpSpMkLst>
            <pc:docMk/>
            <pc:sldMk cId="109857222" sldId="256"/>
            <ac:grpSpMk id="17" creationId="{18488D89-E3BB-4E60-BF44-5F0BE92E3F13}"/>
          </ac:grpSpMkLst>
        </pc:grpChg>
        <pc:picChg chg="add mod">
          <ac:chgData name="Ian Wilson" userId="S::i.wilson@yorksj.ac.uk::94c974e6-1353-4994-b6d9-8f97cdfea4da" providerId="AD" clId="Web-{A3F55A04-B13E-4CD2-9C16-C1E87CC85372}" dt="2021-06-30T08:50:19.220" v="239"/>
          <ac:picMkLst>
            <pc:docMk/>
            <pc:sldMk cId="109857222" sldId="256"/>
            <ac:picMk id="4" creationId="{3DBA8819-78DF-4D97-855C-8B901AB95676}"/>
          </ac:picMkLst>
        </pc:picChg>
        <pc:cxnChg chg="add del">
          <ac:chgData name="Ian Wilson" userId="S::i.wilson@yorksj.ac.uk::94c974e6-1353-4994-b6d9-8f97cdfea4da" providerId="AD" clId="Web-{A3F55A04-B13E-4CD2-9C16-C1E87CC85372}" dt="2021-06-30T08:51:26.583" v="244"/>
          <ac:cxnSpMkLst>
            <pc:docMk/>
            <pc:sldMk cId="109857222" sldId="256"/>
            <ac:cxnSpMk id="8" creationId="{3C86DB23-FEFE-4C3A-88FA-8E855AB1EEBB}"/>
          </ac:cxnSpMkLst>
        </pc:cxnChg>
        <pc:cxnChg chg="add del">
          <ac:chgData name="Ian Wilson" userId="S::i.wilson@yorksj.ac.uk::94c974e6-1353-4994-b6d9-8f97cdfea4da" providerId="AD" clId="Web-{A3F55A04-B13E-4CD2-9C16-C1E87CC85372}" dt="2021-06-30T08:51:26.583" v="244"/>
          <ac:cxnSpMkLst>
            <pc:docMk/>
            <pc:sldMk cId="109857222" sldId="256"/>
            <ac:cxnSpMk id="10" creationId="{3BB22FAF-4B4F-40B1-97FF-67CD036C89D0}"/>
          </ac:cxnSpMkLst>
        </pc:cxnChg>
        <pc:cxnChg chg="add del">
          <ac:chgData name="Ian Wilson" userId="S::i.wilson@yorksj.ac.uk::94c974e6-1353-4994-b6d9-8f97cdfea4da" providerId="AD" clId="Web-{A3F55A04-B13E-4CD2-9C16-C1E87CC85372}" dt="2021-06-30T08:49:29.670" v="235"/>
          <ac:cxnSpMkLst>
            <pc:docMk/>
            <pc:sldMk cId="109857222" sldId="256"/>
            <ac:cxnSpMk id="13" creationId="{96D07482-83A3-4451-943C-B46961082957}"/>
          </ac:cxnSpMkLst>
        </pc:cxnChg>
        <pc:cxnChg chg="add del">
          <ac:chgData name="Ian Wilson" userId="S::i.wilson@yorksj.ac.uk::94c974e6-1353-4994-b6d9-8f97cdfea4da" providerId="AD" clId="Web-{A3F55A04-B13E-4CD2-9C16-C1E87CC85372}" dt="2021-06-30T08:50:14.673" v="238"/>
          <ac:cxnSpMkLst>
            <pc:docMk/>
            <pc:sldMk cId="109857222" sldId="256"/>
            <ac:cxnSpMk id="22" creationId="{A07787ED-5EDC-4C54-AD87-55B60D0FE397}"/>
          </ac:cxnSpMkLst>
        </pc:cxnChg>
      </pc:sldChg>
      <pc:sldChg chg="addSp modSp new mod setBg modClrScheme chgLayout">
        <pc:chgData name="Ian Wilson" userId="S::i.wilson@yorksj.ac.uk::94c974e6-1353-4994-b6d9-8f97cdfea4da" providerId="AD" clId="Web-{A3F55A04-B13E-4CD2-9C16-C1E87CC85372}" dt="2021-06-30T08:51:26.583" v="244"/>
        <pc:sldMkLst>
          <pc:docMk/>
          <pc:sldMk cId="1606251442" sldId="257"/>
        </pc:sldMkLst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606251442" sldId="257"/>
            <ac:spMk id="2" creationId="{49DAB7F0-4A3D-472F-9D5E-CCF9F856C473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606251442" sldId="257"/>
            <ac:spMk id="3" creationId="{D431D234-C12A-40B7-A540-BE555B0A9B57}"/>
          </ac:spMkLst>
        </pc:spChg>
        <pc:spChg chg="add 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606251442" sldId="257"/>
            <ac:spMk id="4" creationId="{26A0D454-E045-474B-8992-BD63768E28AF}"/>
          </ac:spMkLst>
        </pc:spChg>
        <pc:spChg chg="add 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606251442" sldId="257"/>
            <ac:spMk id="5" creationId="{56F6817E-56D6-4DA3-A0E9-E69279C5EC85}"/>
          </ac:spMkLst>
        </pc:spChg>
        <pc:spChg chg="add 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1606251442" sldId="257"/>
            <ac:spMk id="6" creationId="{E8C51DE3-E3A6-4A17-A42D-2F4EC4B1E68E}"/>
          </ac:spMkLst>
        </pc:spChg>
      </pc:sldChg>
      <pc:sldChg chg="modSp new mod modClrScheme chgLayout">
        <pc:chgData name="Ian Wilson" userId="S::i.wilson@yorksj.ac.uk::94c974e6-1353-4994-b6d9-8f97cdfea4da" providerId="AD" clId="Web-{A3F55A04-B13E-4CD2-9C16-C1E87CC85372}" dt="2021-06-30T08:51:26.583" v="244"/>
        <pc:sldMkLst>
          <pc:docMk/>
          <pc:sldMk cId="638828823" sldId="258"/>
        </pc:sldMkLst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638828823" sldId="258"/>
            <ac:spMk id="2" creationId="{8BD0C748-5E37-4FA0-B6A7-EC79E252B69E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638828823" sldId="258"/>
            <ac:spMk id="3" creationId="{7BB1B726-EF95-4D0C-8373-72F54E4E38E4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638828823" sldId="258"/>
            <ac:spMk id="4" creationId="{21746C2F-1958-4D50-A139-EB76A0DC5E1A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638828823" sldId="258"/>
            <ac:spMk id="5" creationId="{AAD74635-AB89-4CCB-A95B-1192BE865D73}"/>
          </ac:spMkLst>
        </pc:spChg>
        <pc:spChg chg="mod ord">
          <ac:chgData name="Ian Wilson" userId="S::i.wilson@yorksj.ac.uk::94c974e6-1353-4994-b6d9-8f97cdfea4da" providerId="AD" clId="Web-{A3F55A04-B13E-4CD2-9C16-C1E87CC85372}" dt="2021-06-30T08:51:26.583" v="244"/>
          <ac:spMkLst>
            <pc:docMk/>
            <pc:sldMk cId="638828823" sldId="258"/>
            <ac:spMk id="6" creationId="{96B62520-BAF6-43B4-AD3E-B99113B00388}"/>
          </ac:spMkLst>
        </pc:spChg>
      </pc:sldChg>
      <pc:sldMasterChg chg="del delSldLayout">
        <pc:chgData name="Ian Wilson" userId="S::i.wilson@yorksj.ac.uk::94c974e6-1353-4994-b6d9-8f97cdfea4da" providerId="AD" clId="Web-{A3F55A04-B13E-4CD2-9C16-C1E87CC85372}" dt="2021-06-30T08:38:50.603" v="0"/>
        <pc:sldMasterMkLst>
          <pc:docMk/>
          <pc:sldMasterMk cId="2460954070" sldId="2147483660"/>
        </pc:sldMasterMkLst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Ian Wilson" userId="S::i.wilson@yorksj.ac.uk::94c974e6-1353-4994-b6d9-8f97cdfea4da" providerId="AD" clId="Web-{A3F55A04-B13E-4CD2-9C16-C1E87CC85372}" dt="2021-06-30T08:38:50.603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Ian Wilson" userId="S::i.wilson@yorksj.ac.uk::94c974e6-1353-4994-b6d9-8f97cdfea4da" providerId="AD" clId="Web-{A3F55A04-B13E-4CD2-9C16-C1E87CC85372}" dt="2021-06-30T08:50:14.673" v="238"/>
        <pc:sldMasterMkLst>
          <pc:docMk/>
          <pc:sldMasterMk cId="2260078728" sldId="2147483698"/>
        </pc:sldMasterMkLst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4266343746" sldId="2147483687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4242754151" sldId="2147483688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590956790" sldId="2147483689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643486722" sldId="2147483690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2751048214" sldId="2147483691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1823140640" sldId="2147483692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406523933" sldId="2147483693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1413516332" sldId="2147483694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2715373496" sldId="2147483695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2908161729" sldId="2147483696"/>
          </pc:sldLayoutMkLst>
        </pc:sldLayoutChg>
        <pc:sldLayoutChg chg="add del">
          <pc:chgData name="Ian Wilson" userId="S::i.wilson@yorksj.ac.uk::94c974e6-1353-4994-b6d9-8f97cdfea4da" providerId="AD" clId="Web-{A3F55A04-B13E-4CD2-9C16-C1E87CC85372}" dt="2021-06-30T08:50:14.673" v="238"/>
          <pc:sldLayoutMkLst>
            <pc:docMk/>
            <pc:sldMasterMk cId="2260078728" sldId="2147483698"/>
            <pc:sldLayoutMk cId="2293610163" sldId="2147483697"/>
          </pc:sldLayoutMkLst>
        </pc:sldLayoutChg>
      </pc:sldMasterChg>
      <pc:sldMasterChg chg="add del mod setBg addSldLayout delSldLayout modSldLayout">
        <pc:chgData name="Ian Wilson" userId="S::i.wilson@yorksj.ac.uk::94c974e6-1353-4994-b6d9-8f97cdfea4da" providerId="AD" clId="Web-{A3F55A04-B13E-4CD2-9C16-C1E87CC85372}" dt="2021-06-30T08:51:26.583" v="244"/>
        <pc:sldMasterMkLst>
          <pc:docMk/>
          <pc:sldMasterMk cId="2794176062" sldId="2147483699"/>
        </pc:sldMasterMkLst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1438224823" sldId="2147483700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2292758287" sldId="2147483701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1115055297" sldId="2147483702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2659061175" sldId="2147483703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3567409112" sldId="2147483704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2364298812" sldId="2147483705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3174988206" sldId="2147483706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4078975143" sldId="2147483707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3022947250" sldId="2147483708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471252921" sldId="2147483709"/>
          </pc:sldLayoutMkLst>
        </pc:sldLayoutChg>
        <pc:sldLayoutChg chg="add del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2794176062" sldId="2147483699"/>
            <pc:sldLayoutMk cId="1967817928" sldId="2147483710"/>
          </pc:sldLayoutMkLst>
        </pc:sldLayoutChg>
      </pc:sldMasterChg>
      <pc:sldMasterChg chg="add addSldLayout modSldLayout">
        <pc:chgData name="Ian Wilson" userId="S::i.wilson@yorksj.ac.uk::94c974e6-1353-4994-b6d9-8f97cdfea4da" providerId="AD" clId="Web-{A3F55A04-B13E-4CD2-9C16-C1E87CC85372}" dt="2021-06-30T08:51:26.583" v="244"/>
        <pc:sldMasterMkLst>
          <pc:docMk/>
          <pc:sldMasterMk cId="3393039134" sldId="2147483711"/>
        </pc:sldMasterMkLst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3409608981" sldId="2147483712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1946585825" sldId="2147483713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2016646627" sldId="2147483714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3514641318" sldId="2147483715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3585009461" sldId="2147483716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1836515978" sldId="2147483717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1385191933" sldId="2147483718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2543418975" sldId="2147483719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2736351456" sldId="2147483720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3275649072" sldId="2147483721"/>
          </pc:sldLayoutMkLst>
        </pc:sldLayoutChg>
        <pc:sldLayoutChg chg="add mod replId">
          <pc:chgData name="Ian Wilson" userId="S::i.wilson@yorksj.ac.uk::94c974e6-1353-4994-b6d9-8f97cdfea4da" providerId="AD" clId="Web-{A3F55A04-B13E-4CD2-9C16-C1E87CC85372}" dt="2021-06-30T08:51:26.583" v="244"/>
          <pc:sldLayoutMkLst>
            <pc:docMk/>
            <pc:sldMasterMk cId="3393039134" sldId="2147483711"/>
            <pc:sldLayoutMk cId="3687262741" sldId="2147483722"/>
          </pc:sldLayoutMkLst>
        </pc:sldLayoutChg>
      </pc:sldMasterChg>
    </pc:docChg>
  </pc:docChgLst>
  <pc:docChgLst>
    <pc:chgData name="Ian Wilson" userId="94c974e6-1353-4994-b6d9-8f97cdfea4da" providerId="ADAL" clId="{B5DD4F1A-7E1B-4965-9D27-DFA415EDE86D}"/>
    <pc:docChg chg="custSel modSld">
      <pc:chgData name="Ian Wilson" userId="94c974e6-1353-4994-b6d9-8f97cdfea4da" providerId="ADAL" clId="{B5DD4F1A-7E1B-4965-9D27-DFA415EDE86D}" dt="2021-06-30T09:13:05.408" v="322" actId="20577"/>
      <pc:docMkLst>
        <pc:docMk/>
      </pc:docMkLst>
      <pc:sldChg chg="addSp modSp mod">
        <pc:chgData name="Ian Wilson" userId="94c974e6-1353-4994-b6d9-8f97cdfea4da" providerId="ADAL" clId="{B5DD4F1A-7E1B-4965-9D27-DFA415EDE86D}" dt="2021-06-30T09:13:05.408" v="322" actId="20577"/>
        <pc:sldMkLst>
          <pc:docMk/>
          <pc:sldMk cId="109857222" sldId="256"/>
        </pc:sldMkLst>
        <pc:spChg chg="mod">
          <ac:chgData name="Ian Wilson" userId="94c974e6-1353-4994-b6d9-8f97cdfea4da" providerId="ADAL" clId="{B5DD4F1A-7E1B-4965-9D27-DFA415EDE86D}" dt="2021-06-30T09:09:52.734" v="15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Ian Wilson" userId="94c974e6-1353-4994-b6d9-8f97cdfea4da" providerId="ADAL" clId="{B5DD4F1A-7E1B-4965-9D27-DFA415EDE86D}" dt="2021-06-30T09:12:32.406" v="311" actId="14100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Ian Wilson" userId="94c974e6-1353-4994-b6d9-8f97cdfea4da" providerId="ADAL" clId="{B5DD4F1A-7E1B-4965-9D27-DFA415EDE86D}" dt="2021-06-30T09:13:05.408" v="322" actId="20577"/>
          <ac:spMkLst>
            <pc:docMk/>
            <pc:sldMk cId="109857222" sldId="256"/>
            <ac:spMk id="5" creationId="{7261F10F-A085-4937-8A22-1C02512D18E7}"/>
          </ac:spMkLst>
        </pc:spChg>
        <pc:picChg chg="mod">
          <ac:chgData name="Ian Wilson" userId="94c974e6-1353-4994-b6d9-8f97cdfea4da" providerId="ADAL" clId="{B5DD4F1A-7E1B-4965-9D27-DFA415EDE86D}" dt="2021-06-30T09:10:01.080" v="18" actId="1076"/>
          <ac:picMkLst>
            <pc:docMk/>
            <pc:sldMk cId="109857222" sldId="256"/>
            <ac:picMk id="4" creationId="{3DBA8819-78DF-4D97-855C-8B901AB95676}"/>
          </ac:picMkLst>
        </pc:picChg>
      </pc:sldChg>
      <pc:sldChg chg="modSp mod">
        <pc:chgData name="Ian Wilson" userId="94c974e6-1353-4994-b6d9-8f97cdfea4da" providerId="ADAL" clId="{B5DD4F1A-7E1B-4965-9D27-DFA415EDE86D}" dt="2021-06-30T08:54:07.166" v="12" actId="20577"/>
        <pc:sldMkLst>
          <pc:docMk/>
          <pc:sldMk cId="1606251442" sldId="257"/>
        </pc:sldMkLst>
        <pc:spChg chg="mod">
          <ac:chgData name="Ian Wilson" userId="94c974e6-1353-4994-b6d9-8f97cdfea4da" providerId="ADAL" clId="{B5DD4F1A-7E1B-4965-9D27-DFA415EDE86D}" dt="2021-06-30T08:52:49.691" v="0" actId="13822"/>
          <ac:spMkLst>
            <pc:docMk/>
            <pc:sldMk cId="1606251442" sldId="257"/>
            <ac:spMk id="2" creationId="{49DAB7F0-4A3D-472F-9D5E-CCF9F856C473}"/>
          </ac:spMkLst>
        </pc:spChg>
        <pc:spChg chg="mod">
          <ac:chgData name="Ian Wilson" userId="94c974e6-1353-4994-b6d9-8f97cdfea4da" providerId="ADAL" clId="{B5DD4F1A-7E1B-4965-9D27-DFA415EDE86D}" dt="2021-06-30T08:53:31.077" v="9" actId="20577"/>
          <ac:spMkLst>
            <pc:docMk/>
            <pc:sldMk cId="1606251442" sldId="257"/>
            <ac:spMk id="3" creationId="{D431D234-C12A-40B7-A540-BE555B0A9B57}"/>
          </ac:spMkLst>
        </pc:spChg>
        <pc:spChg chg="mod">
          <ac:chgData name="Ian Wilson" userId="94c974e6-1353-4994-b6d9-8f97cdfea4da" providerId="ADAL" clId="{B5DD4F1A-7E1B-4965-9D27-DFA415EDE86D}" dt="2021-06-30T08:54:07.166" v="12" actId="20577"/>
          <ac:spMkLst>
            <pc:docMk/>
            <pc:sldMk cId="1606251442" sldId="257"/>
            <ac:spMk id="6" creationId="{E8C51DE3-E3A6-4A17-A42D-2F4EC4B1E68E}"/>
          </ac:spMkLst>
        </pc:spChg>
      </pc:sldChg>
      <pc:sldChg chg="modSp mod setBg">
        <pc:chgData name="Ian Wilson" userId="94c974e6-1353-4994-b6d9-8f97cdfea4da" providerId="ADAL" clId="{B5DD4F1A-7E1B-4965-9D27-DFA415EDE86D}" dt="2021-06-30T08:54:47.189" v="13"/>
        <pc:sldMkLst>
          <pc:docMk/>
          <pc:sldMk cId="638828823" sldId="258"/>
        </pc:sldMkLst>
        <pc:spChg chg="mod">
          <ac:chgData name="Ian Wilson" userId="94c974e6-1353-4994-b6d9-8f97cdfea4da" providerId="ADAL" clId="{B5DD4F1A-7E1B-4965-9D27-DFA415EDE86D}" dt="2021-06-30T08:52:54.794" v="1" actId="13822"/>
          <ac:spMkLst>
            <pc:docMk/>
            <pc:sldMk cId="638828823" sldId="258"/>
            <ac:spMk id="2" creationId="{8BD0C748-5E37-4FA0-B6A7-EC79E252B6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0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4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6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4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4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0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1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9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1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5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3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nnected sticks shaping polygons background">
            <a:extLst>
              <a:ext uri="{FF2B5EF4-FFF2-40B4-BE49-F238E27FC236}">
                <a16:creationId xmlns:a16="http://schemas.microsoft.com/office/drawing/2014/main" id="{3DBA8819-78DF-4D97-855C-8B901AB956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t="10304" b="5427"/>
          <a:stretch/>
        </p:blipFill>
        <p:spPr>
          <a:xfrm>
            <a:off x="0" y="0"/>
            <a:ext cx="1219198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567" y="359924"/>
            <a:ext cx="10530318" cy="212621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b">
            <a:normAutofit fontScale="90000"/>
          </a:bodyPr>
          <a:lstStyle/>
          <a:p>
            <a:r>
              <a:rPr lang="en-GB" sz="7400" b="1" dirty="0">
                <a:solidFill>
                  <a:schemeClr val="bg1"/>
                </a:solidFill>
              </a:rPr>
              <a:t>Controversial Content and Continuum of Conversation</a:t>
            </a:r>
            <a:endParaRPr lang="en-GB" sz="74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841" y="2598868"/>
            <a:ext cx="10530318" cy="961455"/>
          </a:xfrm>
        </p:spPr>
        <p:txBody>
          <a:bodyPr anchor="t">
            <a:normAutofit/>
          </a:bodyPr>
          <a:lstStyle/>
          <a:p>
            <a:r>
              <a:rPr lang="en-GB" sz="2200" b="1" dirty="0">
                <a:solidFill>
                  <a:schemeClr val="tx2"/>
                </a:solidFill>
              </a:rPr>
              <a:t>Ian Wilson</a:t>
            </a:r>
            <a:endParaRPr lang="en-GB" sz="2200" b="1" dirty="0">
              <a:solidFill>
                <a:schemeClr val="tx2"/>
              </a:solidFill>
              <a:cs typeface="Calibri"/>
            </a:endParaRPr>
          </a:p>
          <a:p>
            <a:r>
              <a:rPr lang="en-GB" sz="2200" b="1" dirty="0">
                <a:solidFill>
                  <a:schemeClr val="tx2"/>
                </a:solidFill>
              </a:rPr>
              <a:t>@wilsonwaffling</a:t>
            </a:r>
            <a:endParaRPr lang="en-GB" sz="2200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1F10F-A085-4937-8A22-1C02512D18E7}"/>
              </a:ext>
            </a:extLst>
          </p:cNvPr>
          <p:cNvSpPr txBox="1"/>
          <p:nvPr/>
        </p:nvSpPr>
        <p:spPr>
          <a:xfrm>
            <a:off x="830841" y="3759740"/>
            <a:ext cx="10432044" cy="25853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3600" b="1" dirty="0"/>
              <a:t>Outcomes</a:t>
            </a:r>
          </a:p>
          <a:p>
            <a:endParaRPr lang="en-GB" dirty="0"/>
          </a:p>
          <a:p>
            <a:r>
              <a:rPr lang="en-GB" dirty="0"/>
              <a:t>Elevate has </a:t>
            </a:r>
          </a:p>
          <a:p>
            <a:endParaRPr lang="en-GB" dirty="0"/>
          </a:p>
          <a:p>
            <a:r>
              <a:rPr lang="en-GB" dirty="0"/>
              <a:t>- allowed existing good practice to be further enhanced</a:t>
            </a:r>
          </a:p>
          <a:p>
            <a:r>
              <a:rPr lang="en-GB" dirty="0"/>
              <a:t>- provided an insight to interactions and students’ thinking that was previously not known</a:t>
            </a:r>
          </a:p>
          <a:p>
            <a:r>
              <a:rPr lang="en-GB" dirty="0"/>
              <a:t>- become part of a toolkit to promote learning and interaction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B7F0-4A3D-472F-9D5E-CCF9F856C47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/>
              <a:t>Issues and Actions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0D454-E045-474B-8992-BD63768E28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1D234-C12A-40B7-A540-BE555B0A9B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-All teaching online – new approach needed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-Previous issues with flipped classroom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-Lack of direction / Blind teaching!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6817E-56D6-4DA3-A0E9-E69279C5E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Actions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51DE3-E3A6-4A17-A42D-2F4EC4B1E6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-Provided controversial content</a:t>
            </a:r>
            <a:endParaRPr lang="en-US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-Encouraged engagement throughout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-Adjusted follow up content</a:t>
            </a:r>
          </a:p>
        </p:txBody>
      </p:sp>
    </p:spTree>
    <p:extLst>
      <p:ext uri="{BB962C8B-B14F-4D97-AF65-F5344CB8AC3E}">
        <p14:creationId xmlns:p14="http://schemas.microsoft.com/office/powerpoint/2010/main" val="160625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0C748-5E37-4FA0-B6A7-EC79E252B69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/>
              <a:t>Outcomes and Advice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1B726-EF95-4D0C-8373-72F54E4E38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Outcomes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46C2F-1958-4D50-A139-EB76A0DC5E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GB" dirty="0"/>
              <a:t>Student generated content</a:t>
            </a:r>
          </a:p>
          <a:p>
            <a:r>
              <a:rPr lang="en-GB" dirty="0"/>
              <a:t>Debate between students</a:t>
            </a:r>
          </a:p>
          <a:p>
            <a:r>
              <a:rPr lang="en-GB" dirty="0"/>
              <a:t>Challenged values and philosophies</a:t>
            </a:r>
          </a:p>
          <a:p>
            <a:r>
              <a:rPr lang="en-GB" dirty="0"/>
              <a:t>Promoted sequential learning</a:t>
            </a:r>
          </a:p>
          <a:p>
            <a:r>
              <a:rPr lang="en-GB" dirty="0"/>
              <a:t>Initial reactions – very powerful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74635-AB89-4CCB-A95B-1192BE865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Advice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62520-BAF6-43B4-AD3E-B99113B003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GB" dirty="0"/>
              <a:t>Be controversial, but keep it short</a:t>
            </a:r>
          </a:p>
          <a:p>
            <a:r>
              <a:rPr lang="en-GB" dirty="0"/>
              <a:t>Be prepared to adapt follow up session</a:t>
            </a:r>
          </a:p>
          <a:p>
            <a:r>
              <a:rPr lang="en-GB" dirty="0"/>
              <a:t>Be selective – not all the time</a:t>
            </a:r>
          </a:p>
        </p:txBody>
      </p:sp>
    </p:spTree>
    <p:extLst>
      <p:ext uri="{BB962C8B-B14F-4D97-AF65-F5344CB8AC3E}">
        <p14:creationId xmlns:p14="http://schemas.microsoft.com/office/powerpoint/2010/main" val="63882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132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Controversial Content and Continuum of Conversation</vt:lpstr>
      <vt:lpstr>Issues and Actions</vt:lpstr>
      <vt:lpstr>Outcomes and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Ian Wilson</cp:lastModifiedBy>
  <cp:revision>67</cp:revision>
  <dcterms:created xsi:type="dcterms:W3CDTF">2021-06-30T08:38:28Z</dcterms:created>
  <dcterms:modified xsi:type="dcterms:W3CDTF">2021-06-30T09:13:24Z</dcterms:modified>
</cp:coreProperties>
</file>